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90" r:id="rId3"/>
    <p:sldId id="283" r:id="rId4"/>
    <p:sldId id="285" r:id="rId5"/>
    <p:sldId id="284" r:id="rId6"/>
    <p:sldId id="282" r:id="rId7"/>
    <p:sldId id="288" r:id="rId8"/>
    <p:sldId id="286" r:id="rId9"/>
    <p:sldId id="278" r:id="rId10"/>
    <p:sldId id="275" r:id="rId11"/>
    <p:sldId id="267" r:id="rId12"/>
    <p:sldId id="28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84" autoAdjust="0"/>
  </p:normalViewPr>
  <p:slideViewPr>
    <p:cSldViewPr snapToGrid="0">
      <p:cViewPr varScale="1">
        <p:scale>
          <a:sx n="75" d="100"/>
          <a:sy n="75" d="100"/>
        </p:scale>
        <p:origin x="-2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B1FDB-2967-40EC-A527-048F9E3FF05B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4981-BACD-48BB-8854-78BC1A7A9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93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83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296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517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4981-BACD-48BB-8854-78BC1A7A9A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427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5683" y="2130427"/>
            <a:ext cx="953096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073" y="3886200"/>
            <a:ext cx="77556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2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5E9FE-4998-4CF9-B187-C0D9BB5D856E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257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6E1A27-665E-49AC-8110-D328ECE9BEB9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18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09B82C-868E-4162-8239-C26F9F86BE7F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51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5DC67B-5CC5-4819-80BE-16D924808413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307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ckground 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60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382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42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30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64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224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85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24E118-9243-430A-B687-58BECB46F7D3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3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A8DE2B-A0A6-421C-B302-B15D3A647563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50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069" indent="0">
              <a:buNone/>
              <a:defRPr sz="2000" b="1"/>
            </a:lvl2pPr>
            <a:lvl3pPr marL="892138" indent="0">
              <a:buNone/>
              <a:defRPr sz="1800" b="1"/>
            </a:lvl3pPr>
            <a:lvl4pPr marL="1338207" indent="0">
              <a:buNone/>
              <a:defRPr sz="1500" b="1"/>
            </a:lvl4pPr>
            <a:lvl5pPr marL="1784276" indent="0">
              <a:buNone/>
              <a:defRPr sz="1500" b="1"/>
            </a:lvl5pPr>
            <a:lvl6pPr marL="2230346" indent="0">
              <a:buNone/>
              <a:defRPr sz="1500" b="1"/>
            </a:lvl6pPr>
            <a:lvl7pPr marL="2676415" indent="0">
              <a:buNone/>
              <a:defRPr sz="1500" b="1"/>
            </a:lvl7pPr>
            <a:lvl8pPr marL="3122483" indent="0">
              <a:buNone/>
              <a:defRPr sz="1500" b="1"/>
            </a:lvl8pPr>
            <a:lvl9pPr marL="356855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5"/>
            <a:ext cx="5389033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069" indent="0">
              <a:buNone/>
              <a:defRPr sz="2000" b="1"/>
            </a:lvl2pPr>
            <a:lvl3pPr marL="892138" indent="0">
              <a:buNone/>
              <a:defRPr sz="1800" b="1"/>
            </a:lvl3pPr>
            <a:lvl4pPr marL="1338207" indent="0">
              <a:buNone/>
              <a:defRPr sz="1500" b="1"/>
            </a:lvl4pPr>
            <a:lvl5pPr marL="1784276" indent="0">
              <a:buNone/>
              <a:defRPr sz="1500" b="1"/>
            </a:lvl5pPr>
            <a:lvl6pPr marL="2230346" indent="0">
              <a:buNone/>
              <a:defRPr sz="1500" b="1"/>
            </a:lvl6pPr>
            <a:lvl7pPr marL="2676415" indent="0">
              <a:buNone/>
              <a:defRPr sz="1500" b="1"/>
            </a:lvl7pPr>
            <a:lvl8pPr marL="3122483" indent="0">
              <a:buNone/>
              <a:defRPr sz="1500" b="1"/>
            </a:lvl8pPr>
            <a:lvl9pPr marL="3568553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CF933-38E4-4565-9263-2593D058D49D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8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F85329-0C53-4699-99EF-F851BC1D1EF8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80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ackground 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EBA6FC-0D6F-4251-8473-03539F019DC3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47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6069" indent="0">
              <a:buNone/>
              <a:defRPr sz="1200"/>
            </a:lvl2pPr>
            <a:lvl3pPr marL="892138" indent="0">
              <a:buNone/>
              <a:defRPr sz="900"/>
            </a:lvl3pPr>
            <a:lvl4pPr marL="1338207" indent="0">
              <a:buNone/>
              <a:defRPr sz="900"/>
            </a:lvl4pPr>
            <a:lvl5pPr marL="1784276" indent="0">
              <a:buNone/>
              <a:defRPr sz="900"/>
            </a:lvl5pPr>
            <a:lvl6pPr marL="2230346" indent="0">
              <a:buNone/>
              <a:defRPr sz="900"/>
            </a:lvl6pPr>
            <a:lvl7pPr marL="2676415" indent="0">
              <a:buNone/>
              <a:defRPr sz="900"/>
            </a:lvl7pPr>
            <a:lvl8pPr marL="3122483" indent="0">
              <a:buNone/>
              <a:defRPr sz="900"/>
            </a:lvl8pPr>
            <a:lvl9pPr marL="356855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967735-35DB-4DBC-8CF6-030E91301D68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42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ckground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4320"/>
            <a:ext cx="12186567" cy="68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6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6069" indent="0">
              <a:buNone/>
              <a:defRPr sz="2700"/>
            </a:lvl2pPr>
            <a:lvl3pPr marL="892138" indent="0">
              <a:buNone/>
              <a:defRPr sz="2300"/>
            </a:lvl3pPr>
            <a:lvl4pPr marL="1338207" indent="0">
              <a:buNone/>
              <a:defRPr sz="2000"/>
            </a:lvl4pPr>
            <a:lvl5pPr marL="1784276" indent="0">
              <a:buNone/>
              <a:defRPr sz="2000"/>
            </a:lvl5pPr>
            <a:lvl6pPr marL="2230346" indent="0">
              <a:buNone/>
              <a:defRPr sz="2000"/>
            </a:lvl6pPr>
            <a:lvl7pPr marL="2676415" indent="0">
              <a:buNone/>
              <a:defRPr sz="2000"/>
            </a:lvl7pPr>
            <a:lvl8pPr marL="3122483" indent="0">
              <a:buNone/>
              <a:defRPr sz="2000"/>
            </a:lvl8pPr>
            <a:lvl9pPr marL="356855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6069" indent="0">
              <a:buNone/>
              <a:defRPr sz="1200"/>
            </a:lvl2pPr>
            <a:lvl3pPr marL="892138" indent="0">
              <a:buNone/>
              <a:defRPr sz="900"/>
            </a:lvl3pPr>
            <a:lvl4pPr marL="1338207" indent="0">
              <a:buNone/>
              <a:defRPr sz="900"/>
            </a:lvl4pPr>
            <a:lvl5pPr marL="1784276" indent="0">
              <a:buNone/>
              <a:defRPr sz="900"/>
            </a:lvl5pPr>
            <a:lvl6pPr marL="2230346" indent="0">
              <a:buNone/>
              <a:defRPr sz="900"/>
            </a:lvl6pPr>
            <a:lvl7pPr marL="2676415" indent="0">
              <a:buNone/>
              <a:defRPr sz="900"/>
            </a:lvl7pPr>
            <a:lvl8pPr marL="3122483" indent="0">
              <a:buNone/>
              <a:defRPr sz="900"/>
            </a:lvl8pPr>
            <a:lvl9pPr marL="356855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DEDAFD-F47B-4EA6-B2F2-F5D6889179CC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08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235" y="274954"/>
            <a:ext cx="109715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235" y="1600777"/>
            <a:ext cx="10971532" cy="452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324" tIns="36662" rIns="73324" bIns="3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234" y="6357038"/>
            <a:ext cx="2844739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fld id="{32A8FD38-6B3C-4BBA-A919-6C593493087A}" type="datetime1">
              <a:rPr lang="en-US"/>
              <a:pPr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801" y="6357038"/>
            <a:ext cx="3862400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027" y="6357038"/>
            <a:ext cx="2844739" cy="364206"/>
          </a:xfrm>
          <a:prstGeom prst="rect">
            <a:avLst/>
          </a:prstGeom>
        </p:spPr>
        <p:txBody>
          <a:bodyPr vert="horz" wrap="square" lIns="73324" tIns="36662" rIns="73324" bIns="36662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fld id="{0E5A3FA4-0D09-4E01-8342-376510447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15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45439" rtl="0" eaLnBrk="1" fontAlgn="base" hangingPunct="1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91117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782234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173352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564469" algn="ctr" defTabSz="445439" rtl="0" eaLnBrk="1" fontAlgn="base" hangingPunct="1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34079" indent="-334079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3839" indent="-278399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14956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60395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07192" indent="-222720" algn="l" defTabSz="44543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453380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449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5519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1587" indent="-223035" algn="l" defTabSz="44606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69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2138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8207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4276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0346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6415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2483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553" algn="l" defTabSz="446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dcbinus@gmail.com" TargetMode="External"/><Relationship Id="rId2" Type="http://schemas.openxmlformats.org/officeDocument/2006/relationships/hyperlink" Target="mailto:scdcbinus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0" sy="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BC141-36E5-4048-BF76-06397540453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47073" y="2600960"/>
            <a:ext cx="7755675" cy="3556000"/>
          </a:xfrm>
        </p:spPr>
        <p:txBody>
          <a:bodyPr/>
          <a:lstStyle/>
          <a:p>
            <a:endParaRPr lang="en-US" sz="4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Student Organization (SO) Upgrade </a:t>
            </a:r>
          </a:p>
          <a:p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Selasa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5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Juni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2018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5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299" y="287654"/>
            <a:ext cx="7720967" cy="1143000"/>
          </a:xfrm>
        </p:spPr>
        <p:txBody>
          <a:bodyPr/>
          <a:lstStyle/>
          <a:p>
            <a:r>
              <a:rPr lang="en-US" dirty="0" smtClean="0"/>
              <a:t>Timeline </a:t>
            </a:r>
            <a:r>
              <a:rPr lang="en-US" dirty="0" err="1" smtClean="0"/>
              <a:t>Balon</a:t>
            </a:r>
            <a:r>
              <a:rPr lang="en-US" dirty="0" smtClean="0"/>
              <a:t> 2019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1138262"/>
              </p:ext>
            </p:extLst>
          </p:nvPr>
        </p:nvGraphicFramePr>
        <p:xfrm>
          <a:off x="1348648" y="1584918"/>
          <a:ext cx="1038865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837"/>
                <a:gridCol w="1956278"/>
                <a:gridCol w="2900535"/>
              </a:tblGrid>
              <a:tr h="3569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Waktu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Keterangan</a:t>
                      </a:r>
                      <a:endParaRPr lang="en-US" sz="28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Pengump</a:t>
                      </a:r>
                      <a:r>
                        <a:rPr lang="en-US" sz="2200" dirty="0" smtClean="0"/>
                        <a:t>. </a:t>
                      </a:r>
                      <a:r>
                        <a:rPr lang="en-US" sz="2200" dirty="0" err="1" smtClean="0"/>
                        <a:t>Surat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Komitmen</a:t>
                      </a:r>
                      <a:r>
                        <a:rPr lang="en-US" sz="2200" dirty="0" smtClean="0"/>
                        <a:t> &amp; </a:t>
                      </a:r>
                      <a:r>
                        <a:rPr lang="en-US" sz="2200" dirty="0" err="1" smtClean="0"/>
                        <a:t>Izin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Ortu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12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err="1" smtClean="0"/>
                        <a:t>Juli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Lamp: Fc: KTP </a:t>
                      </a:r>
                      <a:r>
                        <a:rPr lang="en-US" sz="2200" dirty="0" err="1" smtClean="0"/>
                        <a:t>Ortu</a:t>
                      </a:r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Deskripsi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Diri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9 – 12 </a:t>
                      </a:r>
                      <a:r>
                        <a:rPr lang="en-US" sz="2200" dirty="0" err="1" smtClean="0"/>
                        <a:t>Juli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online</a:t>
                      </a:r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Kick Off </a:t>
                      </a:r>
                      <a:r>
                        <a:rPr lang="en-US" sz="2200" b="1" dirty="0" err="1" smtClean="0"/>
                        <a:t>Balon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 </a:t>
                      </a:r>
                      <a:r>
                        <a:rPr lang="en-US" sz="2200" dirty="0" err="1" smtClean="0"/>
                        <a:t>Juli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Tugas</a:t>
                      </a:r>
                      <a:r>
                        <a:rPr lang="en-US" sz="2200" dirty="0" smtClean="0"/>
                        <a:t>:</a:t>
                      </a:r>
                      <a:r>
                        <a:rPr lang="en-US" sz="2200" baseline="0" dirty="0" smtClean="0"/>
                        <a:t> tracer study</a:t>
                      </a:r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Workshop</a:t>
                      </a:r>
                      <a:r>
                        <a:rPr lang="en-US" sz="2200" baseline="0" dirty="0" smtClean="0"/>
                        <a:t> Enterprise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 </a:t>
                      </a:r>
                      <a:r>
                        <a:rPr lang="en-US" sz="2200" dirty="0" err="1" smtClean="0"/>
                        <a:t>Juli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Pak</a:t>
                      </a:r>
                      <a:r>
                        <a:rPr lang="en-US" sz="2200" baseline="0" dirty="0" smtClean="0"/>
                        <a:t>: 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Karyana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Hutomo</a:t>
                      </a:r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baseline="0" dirty="0" err="1" smtClean="0"/>
                        <a:t>Studi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Kasus</a:t>
                      </a:r>
                      <a:r>
                        <a:rPr lang="en-US" sz="2200" baseline="0" dirty="0" smtClean="0"/>
                        <a:t>: AD/ART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 –</a:t>
                      </a:r>
                      <a:r>
                        <a:rPr lang="en-US" sz="2200" baseline="0" dirty="0" smtClean="0"/>
                        <a:t> 27 </a:t>
                      </a:r>
                      <a:r>
                        <a:rPr lang="en-US" sz="2200" baseline="0" dirty="0" err="1" smtClean="0"/>
                        <a:t>Juli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Tugas</a:t>
                      </a:r>
                      <a:r>
                        <a:rPr lang="en-US" sz="2200" dirty="0" smtClean="0"/>
                        <a:t> Benchmarking,</a:t>
                      </a:r>
                      <a:r>
                        <a:rPr lang="en-US" sz="2200" baseline="0" dirty="0" smtClean="0"/>
                        <a:t> Tracer Study,  Coaching Enterprise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21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Juli</a:t>
                      </a:r>
                      <a:r>
                        <a:rPr lang="en-US" sz="2200" baseline="0" dirty="0" smtClean="0"/>
                        <a:t> – 9 </a:t>
                      </a:r>
                      <a:r>
                        <a:rPr lang="en-US" sz="2200" baseline="0" dirty="0" err="1" smtClean="0"/>
                        <a:t>Agustus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Interview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20-25 </a:t>
                      </a:r>
                      <a:r>
                        <a:rPr lang="en-US" sz="2200" dirty="0" err="1" smtClean="0"/>
                        <a:t>Agustus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Hasil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Balon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Terpilih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oleh</a:t>
                      </a:r>
                      <a:r>
                        <a:rPr lang="en-US" sz="2200" baseline="0" dirty="0" smtClean="0"/>
                        <a:t> SOC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17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– 22</a:t>
                      </a:r>
                      <a:r>
                        <a:rPr lang="en-US" sz="2200" baseline="0" dirty="0" smtClean="0"/>
                        <a:t> Sept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Pemilu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  - 31 </a:t>
                      </a:r>
                      <a:r>
                        <a:rPr lang="en-US" sz="2200" dirty="0" err="1" smtClean="0"/>
                        <a:t>Oktober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56955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Laporan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Pemilu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 November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27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274954"/>
            <a:ext cx="8635366" cy="1143000"/>
          </a:xfrm>
        </p:spPr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0796910"/>
              </p:ext>
            </p:extLst>
          </p:nvPr>
        </p:nvGraphicFramePr>
        <p:xfrm>
          <a:off x="1300162" y="1600200"/>
          <a:ext cx="98824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271"/>
                <a:gridCol w="1364105"/>
                <a:gridCol w="1469036"/>
                <a:gridCol w="44370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Bobot</a:t>
                      </a:r>
                      <a:r>
                        <a:rPr lang="en-US" sz="2000" dirty="0" smtClean="0"/>
                        <a:t> HMJ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Bobot</a:t>
                      </a:r>
                      <a:r>
                        <a:rPr lang="en-US" sz="2000" baseline="0" dirty="0" smtClean="0"/>
                        <a:t> UKM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Presentase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Panelis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Pengurus</a:t>
                      </a:r>
                      <a:r>
                        <a:rPr lang="en-US" sz="2000" baseline="0" dirty="0" smtClean="0"/>
                        <a:t>,  </a:t>
                      </a:r>
                      <a:r>
                        <a:rPr lang="en-US" sz="2000" baseline="0" dirty="0" err="1" smtClean="0"/>
                        <a:t>Penasehat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dll</a:t>
                      </a:r>
                      <a:r>
                        <a:rPr lang="en-US" sz="2000" baseline="0" dirty="0" smtClean="0"/>
                        <a:t>.)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10%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Wajib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HMJ &amp; UKM </a:t>
                      </a:r>
                      <a:r>
                        <a:rPr lang="en-US" sz="2000" dirty="0" err="1" smtClean="0"/>
                        <a:t>Kerohanian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Rekomendasi</a:t>
                      </a:r>
                      <a:r>
                        <a:rPr lang="en-US" sz="2000" dirty="0" smtClean="0"/>
                        <a:t> SOC &amp; </a:t>
                      </a:r>
                      <a:r>
                        <a:rPr lang="en-US" sz="2000" dirty="0" err="1" smtClean="0"/>
                        <a:t>Jurusan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(UKM:</a:t>
                      </a:r>
                      <a:r>
                        <a:rPr lang="en-US" sz="2000" baseline="0" dirty="0" smtClean="0"/>
                        <a:t> SOC </a:t>
                      </a:r>
                      <a:r>
                        <a:rPr lang="en-US" sz="2000" baseline="0" dirty="0" err="1" smtClean="0"/>
                        <a:t>saja</a:t>
                      </a:r>
                      <a:r>
                        <a:rPr lang="en-US" sz="2000" baseline="0" dirty="0" smtClean="0"/>
                        <a:t>) . </a:t>
                      </a:r>
                      <a:r>
                        <a:rPr lang="en-US" sz="2000" baseline="0" dirty="0" err="1" smtClean="0"/>
                        <a:t>Untuk</a:t>
                      </a:r>
                      <a:r>
                        <a:rPr lang="en-US" sz="2000" baseline="0" dirty="0" smtClean="0"/>
                        <a:t> HMJ: </a:t>
                      </a:r>
                      <a:r>
                        <a:rPr lang="en-US" sz="2000" baseline="0" dirty="0" err="1" smtClean="0"/>
                        <a:t>Rekomendasi</a:t>
                      </a:r>
                      <a:r>
                        <a:rPr lang="en-US" sz="2000" baseline="0" dirty="0" smtClean="0"/>
                        <a:t> SOC (15%), </a:t>
                      </a:r>
                      <a:r>
                        <a:rPr lang="en-US" sz="2000" baseline="0" dirty="0" err="1" smtClean="0"/>
                        <a:t>Jurusan</a:t>
                      </a:r>
                      <a:r>
                        <a:rPr lang="en-US" sz="2000" baseline="0" dirty="0" smtClean="0"/>
                        <a:t> (15%)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350" y="274954"/>
            <a:ext cx="6010120" cy="1143000"/>
          </a:xfrm>
        </p:spPr>
        <p:txBody>
          <a:bodyPr/>
          <a:lstStyle/>
          <a:p>
            <a:r>
              <a:rPr lang="en-US" dirty="0" smtClean="0"/>
              <a:t>HIGHLIGHT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38817057"/>
              </p:ext>
            </p:extLst>
          </p:nvPr>
        </p:nvGraphicFramePr>
        <p:xfrm>
          <a:off x="1343025" y="1600200"/>
          <a:ext cx="1023937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6280"/>
                <a:gridCol w="29030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Tanggal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Pengumpulan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Laporan</a:t>
                      </a:r>
                      <a:r>
                        <a:rPr lang="en-US" sz="2400" baseline="0" dirty="0" smtClean="0"/>
                        <a:t> Q2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 </a:t>
                      </a:r>
                      <a:r>
                        <a:rPr lang="en-US" sz="2400" baseline="0" dirty="0" smtClean="0"/>
                        <a:t> 5 </a:t>
                      </a:r>
                      <a:r>
                        <a:rPr lang="en-US" sz="2400" baseline="0" dirty="0" err="1" smtClean="0"/>
                        <a:t>Juli</a:t>
                      </a:r>
                      <a:r>
                        <a:rPr lang="en-US" sz="2400" baseline="0" dirty="0" smtClean="0"/>
                        <a:t> 2018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Pertemuan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Evaluasi</a:t>
                      </a:r>
                      <a:r>
                        <a:rPr lang="en-US" sz="2400" baseline="0" dirty="0" smtClean="0"/>
                        <a:t> report Q2 </a:t>
                      </a:r>
                      <a:r>
                        <a:rPr lang="en-US" sz="2400" baseline="0" dirty="0" err="1" smtClean="0"/>
                        <a:t>dengan</a:t>
                      </a:r>
                      <a:r>
                        <a:rPr lang="en-US" sz="2400" baseline="0" dirty="0" smtClean="0"/>
                        <a:t> SOA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Selama</a:t>
                      </a:r>
                      <a:r>
                        <a:rPr lang="en-US" sz="2400" dirty="0" smtClean="0"/>
                        <a:t> UAS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Proposal TKH/TKU/Welcome Party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9 </a:t>
                      </a:r>
                      <a:r>
                        <a:rPr lang="en-US" sz="2400" dirty="0" err="1" smtClean="0"/>
                        <a:t>Juli</a:t>
                      </a:r>
                      <a:r>
                        <a:rPr lang="en-US" sz="2400" dirty="0" smtClean="0"/>
                        <a:t> 2018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Video </a:t>
                      </a:r>
                      <a:r>
                        <a:rPr lang="en-US" sz="2400" dirty="0" err="1" smtClean="0"/>
                        <a:t>Promosi</a:t>
                      </a:r>
                      <a:r>
                        <a:rPr lang="en-US" sz="2400" baseline="0" dirty="0" smtClean="0"/>
                        <a:t> OK, </a:t>
                      </a:r>
                      <a:r>
                        <a:rPr lang="en-US" sz="2400" baseline="0" dirty="0" err="1" smtClean="0"/>
                        <a:t>maksimal</a:t>
                      </a:r>
                      <a:r>
                        <a:rPr lang="en-US" sz="2400" baseline="0" dirty="0" smtClean="0"/>
                        <a:t> 3 </a:t>
                      </a:r>
                      <a:r>
                        <a:rPr lang="en-US" sz="2400" baseline="0" dirty="0" err="1" smtClean="0"/>
                        <a:t>menit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</a:t>
                      </a:r>
                      <a:r>
                        <a:rPr lang="en-US" sz="2400" dirty="0" err="1" smtClean="0"/>
                        <a:t>Juli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Video </a:t>
                      </a:r>
                      <a:r>
                        <a:rPr lang="en-US" sz="2400" dirty="0" err="1" smtClean="0"/>
                        <a:t>Promosi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Kelompok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Buram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 </a:t>
                      </a:r>
                      <a:r>
                        <a:rPr lang="en-US" sz="2400" dirty="0" err="1" smtClean="0"/>
                        <a:t>Juli</a:t>
                      </a:r>
                      <a:r>
                        <a:rPr lang="en-US" sz="2400" dirty="0" smtClean="0"/>
                        <a:t> 208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Proker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Wajib</a:t>
                      </a:r>
                      <a:r>
                        <a:rPr lang="en-US" sz="2400" dirty="0" smtClean="0"/>
                        <a:t> proposal </a:t>
                      </a:r>
                      <a:r>
                        <a:rPr lang="en-US" sz="2400" dirty="0" err="1" smtClean="0"/>
                        <a:t>harus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sudah</a:t>
                      </a:r>
                      <a:r>
                        <a:rPr lang="en-US" sz="2400" baseline="0" dirty="0" smtClean="0"/>
                        <a:t> approve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</a:t>
                      </a:r>
                      <a:r>
                        <a:rPr lang="en-US" sz="2400" dirty="0" err="1" smtClean="0"/>
                        <a:t>Juli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Pengajuan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Subsidi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Administrasi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20 - 29 </a:t>
                      </a:r>
                      <a:r>
                        <a:rPr lang="en-US" sz="2400" dirty="0" err="1" smtClean="0"/>
                        <a:t>Juni</a:t>
                      </a:r>
                      <a:r>
                        <a:rPr lang="en-US" sz="2400" dirty="0" smtClean="0"/>
                        <a:t> 2018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Submit </a:t>
                      </a:r>
                      <a:r>
                        <a:rPr lang="en-US" sz="2400" dirty="0" err="1" smtClean="0"/>
                        <a:t>Panitia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Pemilu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err="1" smtClean="0"/>
                        <a:t>Ketua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Umum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tidak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masuk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kepanitiaan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Max. 19 </a:t>
                      </a:r>
                      <a:r>
                        <a:rPr lang="en-US" sz="2400" dirty="0" err="1" smtClean="0"/>
                        <a:t>Juli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4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839" y="274954"/>
            <a:ext cx="7315201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39" y="1600777"/>
            <a:ext cx="10321927" cy="452593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								TERIMA KASIH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299" y="274954"/>
            <a:ext cx="4851401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1740477"/>
            <a:ext cx="9994266" cy="4525935"/>
          </a:xfrm>
        </p:spPr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Q2</a:t>
            </a:r>
          </a:p>
          <a:p>
            <a:r>
              <a:rPr lang="en-US" dirty="0" err="1" smtClean="0"/>
              <a:t>Proker</a:t>
            </a:r>
            <a:endParaRPr lang="en-US" dirty="0" smtClean="0"/>
          </a:p>
          <a:p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Rampai</a:t>
            </a:r>
            <a:endParaRPr lang="en-US" dirty="0" smtClean="0"/>
          </a:p>
          <a:p>
            <a:r>
              <a:rPr lang="en-US" dirty="0" smtClean="0"/>
              <a:t>TIMELINE FEP</a:t>
            </a:r>
          </a:p>
          <a:p>
            <a:r>
              <a:rPr lang="en-US" dirty="0" err="1" smtClean="0"/>
              <a:t>Serba</a:t>
            </a:r>
            <a:r>
              <a:rPr lang="en-US" dirty="0" smtClean="0"/>
              <a:t> - </a:t>
            </a:r>
            <a:r>
              <a:rPr lang="en-US" dirty="0" err="1" smtClean="0"/>
              <a:t>Serbi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49" y="274954"/>
            <a:ext cx="10153018" cy="1143000"/>
          </a:xfrm>
        </p:spPr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9" y="1600777"/>
            <a:ext cx="10153017" cy="4525935"/>
          </a:xfrm>
        </p:spPr>
        <p:txBody>
          <a:bodyPr/>
          <a:lstStyle/>
          <a:p>
            <a:r>
              <a:rPr lang="en-US" sz="2400" dirty="0" err="1" smtClean="0"/>
              <a:t>Pengumpulan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Q2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1 </a:t>
            </a:r>
            <a:r>
              <a:rPr lang="en-US" sz="2400" dirty="0" err="1" smtClean="0"/>
              <a:t>Juli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tgl</a:t>
            </a:r>
            <a:r>
              <a:rPr lang="en-US" sz="2400" dirty="0" smtClean="0"/>
              <a:t> 5 </a:t>
            </a:r>
            <a:r>
              <a:rPr lang="en-US" sz="2400" dirty="0" err="1" smtClean="0"/>
              <a:t>Juli</a:t>
            </a:r>
            <a:r>
              <a:rPr lang="en-US" sz="2400" dirty="0" smtClean="0"/>
              <a:t> 2018, max </a:t>
            </a:r>
            <a:r>
              <a:rPr lang="en-US" sz="2400" dirty="0" err="1" smtClean="0"/>
              <a:t>pukul</a:t>
            </a:r>
            <a:r>
              <a:rPr lang="en-US" sz="2400" dirty="0" smtClean="0"/>
              <a:t> 12.00.  softcopy </a:t>
            </a:r>
            <a:r>
              <a:rPr lang="en-US" sz="2400" dirty="0" err="1" smtClean="0"/>
              <a:t>ke</a:t>
            </a:r>
            <a:r>
              <a:rPr lang="en-US" sz="2400" dirty="0" smtClean="0"/>
              <a:t> email: </a:t>
            </a:r>
            <a:r>
              <a:rPr lang="en-US" sz="2400" dirty="0" smtClean="0">
                <a:hlinkClick r:id="rId2"/>
              </a:rPr>
              <a:t>scdcbinus@gmail.com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hlinkClick r:id="rId3"/>
              </a:rPr>
              <a:t>sadcbinus@gmail.com</a:t>
            </a:r>
            <a:r>
              <a:rPr lang="en-US" sz="2400" dirty="0" smtClean="0"/>
              <a:t>. Hardcopy </a:t>
            </a:r>
            <a:r>
              <a:rPr lang="en-US" sz="2400" dirty="0" err="1" smtClean="0"/>
              <a:t>ke</a:t>
            </a:r>
            <a:r>
              <a:rPr lang="en-US" sz="2400" dirty="0" smtClean="0"/>
              <a:t> SCDC </a:t>
            </a:r>
            <a:r>
              <a:rPr lang="en-US" sz="2400" dirty="0" err="1" smtClean="0"/>
              <a:t>atau</a:t>
            </a:r>
            <a:r>
              <a:rPr lang="en-US" sz="2400" dirty="0" smtClean="0"/>
              <a:t> SADC (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Format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Format report Q1.</a:t>
            </a:r>
          </a:p>
          <a:p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menyerahkan</a:t>
            </a:r>
            <a:r>
              <a:rPr lang="en-US" sz="2400" dirty="0" smtClean="0"/>
              <a:t> hardcopy report Q2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06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603" y="274954"/>
            <a:ext cx="9453164" cy="1568836"/>
          </a:xfrm>
        </p:spPr>
        <p:txBody>
          <a:bodyPr/>
          <a:lstStyle/>
          <a:p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Proker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Januari</a:t>
            </a:r>
            <a:r>
              <a:rPr lang="en-US" dirty="0" smtClean="0"/>
              <a:t> – Mei 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813" y="1600777"/>
            <a:ext cx="9876953" cy="45259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7624" y="2867402"/>
            <a:ext cx="2851688" cy="20922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49%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162" y="1890793"/>
            <a:ext cx="10447337" cy="42359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Proposal “</a:t>
            </a:r>
            <a:r>
              <a:rPr lang="en-US" sz="2800" dirty="0" err="1" smtClean="0"/>
              <a:t>Proker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” (LDK </a:t>
            </a:r>
            <a:r>
              <a:rPr lang="en-US" sz="2800" dirty="0" err="1" smtClean="0"/>
              <a:t>Aktivis</a:t>
            </a:r>
            <a:r>
              <a:rPr lang="en-US" sz="2800" dirty="0" smtClean="0"/>
              <a:t>, </a:t>
            </a:r>
            <a:r>
              <a:rPr lang="en-US" sz="2800" dirty="0" err="1" smtClean="0"/>
              <a:t>Pengurus</a:t>
            </a:r>
            <a:r>
              <a:rPr lang="en-US" sz="2800" dirty="0" smtClean="0"/>
              <a:t>, P2M, Benchmarking)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di approve </a:t>
            </a:r>
            <a:r>
              <a:rPr lang="en-US" sz="2800" dirty="0" err="1" smtClean="0"/>
              <a:t>tgl</a:t>
            </a:r>
            <a:r>
              <a:rPr lang="en-US" sz="2800" dirty="0" smtClean="0"/>
              <a:t> 20 </a:t>
            </a:r>
            <a:r>
              <a:rPr lang="en-US" sz="2800" dirty="0" err="1" smtClean="0"/>
              <a:t>Juli</a:t>
            </a:r>
            <a:r>
              <a:rPr lang="en-US" sz="2800" dirty="0" smtClean="0"/>
              <a:t> 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konsekwensinya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OK </a:t>
            </a:r>
            <a:r>
              <a:rPr lang="en-US" sz="2800" dirty="0" err="1" smtClean="0"/>
              <a:t>ybs</a:t>
            </a:r>
            <a:r>
              <a:rPr lang="en-US" sz="2800" dirty="0" smtClean="0"/>
              <a:t> 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Expo.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Khusus</a:t>
            </a:r>
            <a:r>
              <a:rPr lang="en-US" sz="2800" b="1" dirty="0" smtClean="0"/>
              <a:t> </a:t>
            </a:r>
            <a:r>
              <a:rPr lang="en-US" sz="2800" dirty="0" smtClean="0"/>
              <a:t>Welcome Party approve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9 </a:t>
            </a:r>
            <a:r>
              <a:rPr lang="en-US" sz="2800" dirty="0" err="1" smtClean="0"/>
              <a:t>Juli</a:t>
            </a:r>
            <a:r>
              <a:rPr lang="en-US" sz="2800" dirty="0" smtClean="0"/>
              <a:t> 2018.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Welcome Party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Kampus</a:t>
            </a:r>
            <a:r>
              <a:rPr lang="en-US" sz="2800" dirty="0" smtClean="0"/>
              <a:t> (KG/AS)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42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7" y="274954"/>
            <a:ext cx="10138729" cy="1143000"/>
          </a:xfrm>
        </p:spPr>
        <p:txBody>
          <a:bodyPr/>
          <a:lstStyle/>
          <a:p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Rampai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63" y="1600777"/>
            <a:ext cx="10395904" cy="4525935"/>
          </a:xfrm>
        </p:spPr>
        <p:txBody>
          <a:bodyPr/>
          <a:lstStyle/>
          <a:p>
            <a:r>
              <a:rPr lang="en-US" dirty="0" smtClean="0"/>
              <a:t>Video Profile/</a:t>
            </a:r>
            <a:r>
              <a:rPr lang="en-US" dirty="0" err="1" smtClean="0"/>
              <a:t>Promosi</a:t>
            </a:r>
            <a:r>
              <a:rPr lang="en-US" dirty="0" smtClean="0"/>
              <a:t> OK submit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4 </a:t>
            </a:r>
            <a:r>
              <a:rPr lang="en-US" dirty="0" err="1" smtClean="0"/>
              <a:t>Juli</a:t>
            </a:r>
            <a:r>
              <a:rPr lang="en-US" dirty="0" smtClean="0"/>
              <a:t> 2018, </a:t>
            </a:r>
            <a:r>
              <a:rPr lang="en-US" dirty="0" err="1" smtClean="0"/>
              <a:t>maksimal</a:t>
            </a:r>
            <a:r>
              <a:rPr lang="en-US" dirty="0" smtClean="0"/>
              <a:t> 3 </a:t>
            </a:r>
            <a:r>
              <a:rPr lang="en-US" dirty="0" err="1" smtClean="0"/>
              <a:t>menit</a:t>
            </a:r>
            <a:r>
              <a:rPr lang="en-US" dirty="0" smtClean="0"/>
              <a:t> format Mp4. </a:t>
            </a:r>
          </a:p>
          <a:p>
            <a:r>
              <a:rPr lang="en-US" dirty="0" smtClean="0"/>
              <a:t>Video </a:t>
            </a:r>
            <a:r>
              <a:rPr lang="en-US" dirty="0" err="1" smtClean="0"/>
              <a:t>Kelompok</a:t>
            </a:r>
            <a:r>
              <a:rPr lang="en-US" dirty="0" smtClean="0"/>
              <a:t> OK </a:t>
            </a:r>
            <a:r>
              <a:rPr lang="en-US" dirty="0" err="1" smtClean="0"/>
              <a:t>sudah</a:t>
            </a:r>
            <a:r>
              <a:rPr lang="en-US" dirty="0" smtClean="0"/>
              <a:t> submit </a:t>
            </a:r>
            <a:r>
              <a:rPr lang="en-US" dirty="0" err="1" smtClean="0"/>
              <a:t>maksimal</a:t>
            </a:r>
            <a:r>
              <a:rPr lang="en-US" dirty="0" smtClean="0"/>
              <a:t> 11 </a:t>
            </a:r>
            <a:r>
              <a:rPr lang="en-US" dirty="0" err="1" smtClean="0"/>
              <a:t>Juli</a:t>
            </a:r>
            <a:r>
              <a:rPr lang="en-US" dirty="0" smtClean="0"/>
              <a:t> 2018. </a:t>
            </a:r>
          </a:p>
          <a:p>
            <a:r>
              <a:rPr lang="en-US" dirty="0" smtClean="0"/>
              <a:t>Video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website OK.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submit </a:t>
            </a:r>
            <a:r>
              <a:rPr lang="en-US" dirty="0" err="1" smtClean="0"/>
              <a:t>sesuai</a:t>
            </a:r>
            <a:r>
              <a:rPr lang="en-US" dirty="0" smtClean="0"/>
              <a:t> deadline (4 </a:t>
            </a:r>
            <a:r>
              <a:rPr lang="en-US" dirty="0" err="1" smtClean="0"/>
              <a:t>Juli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OK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di </a:t>
            </a:r>
            <a:r>
              <a:rPr lang="en-US" dirty="0" err="1" smtClean="0"/>
              <a:t>Buram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Expo.</a:t>
            </a:r>
          </a:p>
          <a:p>
            <a:r>
              <a:rPr lang="en-US" dirty="0" smtClean="0"/>
              <a:t>Video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area (KG/AS/BKS)</a:t>
            </a:r>
          </a:p>
          <a:p>
            <a:r>
              <a:rPr lang="en-US" dirty="0" smtClean="0"/>
              <a:t>Video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925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7561" y="274954"/>
            <a:ext cx="7864204" cy="1143000"/>
          </a:xfrm>
        </p:spPr>
        <p:txBody>
          <a:bodyPr/>
          <a:lstStyle/>
          <a:p>
            <a:r>
              <a:rPr lang="en-US" dirty="0" smtClean="0"/>
              <a:t>TIMELINE FEP BINUSIAN 2022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37253" y="2004934"/>
          <a:ext cx="9730156" cy="4344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009"/>
                <a:gridCol w="5871147"/>
              </a:tblGrid>
              <a:tr h="6033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JADWAL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Gel</a:t>
                      </a:r>
                      <a:r>
                        <a:rPr lang="en-US" sz="2800" baseline="0" dirty="0" smtClean="0"/>
                        <a:t> .1 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– 28 </a:t>
                      </a:r>
                      <a:r>
                        <a:rPr lang="en-US" sz="2800" dirty="0" err="1" smtClean="0"/>
                        <a:t>Juli</a:t>
                      </a:r>
                      <a:r>
                        <a:rPr lang="en-US" sz="2800" dirty="0" smtClean="0"/>
                        <a:t> 2018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Gel. 2 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r>
                        <a:rPr lang="en-US" sz="2800" baseline="0" dirty="0" smtClean="0"/>
                        <a:t> – 11 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Agustus</a:t>
                      </a:r>
                      <a:r>
                        <a:rPr lang="en-US" sz="2800" baseline="0" dirty="0" smtClean="0"/>
                        <a:t> 2018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Gel.3  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13-18 </a:t>
                      </a:r>
                      <a:r>
                        <a:rPr lang="en-US" sz="2800" dirty="0" err="1" smtClean="0"/>
                        <a:t>Agustus</a:t>
                      </a:r>
                      <a:r>
                        <a:rPr lang="en-US" sz="2800" baseline="0" dirty="0" smtClean="0"/>
                        <a:t> 2018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Gel.4 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20 – 25 </a:t>
                      </a:r>
                      <a:r>
                        <a:rPr lang="en-US" sz="2800" baseline="0" dirty="0" err="1" smtClean="0"/>
                        <a:t>Agustus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 2018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Gel.</a:t>
                      </a:r>
                      <a:r>
                        <a:rPr lang="en-US" sz="2800" baseline="0" dirty="0" smtClean="0"/>
                        <a:t> 5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14-15 September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6220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INAUGURASI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r>
                        <a:rPr lang="en-US" sz="2800" baseline="0" dirty="0" smtClean="0"/>
                        <a:t> September 2018</a:t>
                      </a:r>
                      <a:endParaRPr lang="en-US" sz="2800" dirty="0"/>
                    </a:p>
                  </a:txBody>
                  <a:tcPr marL="121920" marR="121920"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TKH/WELCOME</a:t>
                      </a:r>
                      <a:r>
                        <a:rPr lang="en-US" sz="2800" baseline="0" dirty="0" smtClean="0"/>
                        <a:t> PARTY</a:t>
                      </a:r>
                      <a:endParaRPr lang="en-US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Maksimal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sebelum</a:t>
                      </a:r>
                      <a:r>
                        <a:rPr lang="en-US" sz="2800" baseline="0" dirty="0" smtClean="0"/>
                        <a:t> UTS</a:t>
                      </a:r>
                      <a:endParaRPr lang="en-US" sz="28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006" y="1600777"/>
            <a:ext cx="9548735" cy="4525935"/>
          </a:xfrm>
        </p:spPr>
        <p:txBody>
          <a:bodyPr/>
          <a:lstStyle/>
          <a:p>
            <a:pPr lvl="1" algn="ctr">
              <a:buNone/>
            </a:pPr>
            <a:endParaRPr lang="en-US" sz="4400" dirty="0" smtClean="0"/>
          </a:p>
          <a:p>
            <a:pPr lvl="1" algn="ctr">
              <a:buNone/>
            </a:pPr>
            <a:r>
              <a:rPr lang="en-US" sz="4400" dirty="0" smtClean="0"/>
              <a:t>BAKAL CALON </a:t>
            </a:r>
          </a:p>
          <a:p>
            <a:pPr lvl="1" algn="ctr">
              <a:buNone/>
            </a:pPr>
            <a:r>
              <a:rPr lang="en-US" sz="4400" dirty="0" smtClean="0"/>
              <a:t>		KETUA OK 2019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3FA4-0D09-4E01-8342-376510447A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877" y="389744"/>
            <a:ext cx="6079917" cy="1073180"/>
          </a:xfrm>
        </p:spPr>
        <p:txBody>
          <a:bodyPr/>
          <a:lstStyle/>
          <a:p>
            <a:r>
              <a:rPr lang="en-US" dirty="0" smtClean="0"/>
              <a:t>KRITERIA BALON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3300884"/>
              </p:ext>
            </p:extLst>
          </p:nvPr>
        </p:nvGraphicFramePr>
        <p:xfrm>
          <a:off x="1629946" y="1615190"/>
          <a:ext cx="894254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25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Syarat</a:t>
                      </a:r>
                      <a:r>
                        <a:rPr lang="en-US" sz="3200" dirty="0" smtClean="0"/>
                        <a:t>/ </a:t>
                      </a:r>
                      <a:r>
                        <a:rPr lang="en-US" sz="3200" dirty="0" err="1" smtClean="0"/>
                        <a:t>Kriteria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4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Jumlah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Balon</a:t>
                      </a:r>
                      <a:r>
                        <a:rPr lang="en-US" sz="2400" baseline="0" dirty="0" smtClean="0"/>
                        <a:t> Minimal 3, </a:t>
                      </a:r>
                      <a:r>
                        <a:rPr lang="en-US" sz="2400" baseline="0" dirty="0" err="1" smtClean="0"/>
                        <a:t>jika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tidak</a:t>
                      </a:r>
                      <a:r>
                        <a:rPr lang="en-US" sz="2400" baseline="0" dirty="0" smtClean="0"/>
                        <a:t> 3 </a:t>
                      </a:r>
                      <a:r>
                        <a:rPr lang="en-US" sz="2400" baseline="0" dirty="0" err="1" smtClean="0"/>
                        <a:t>maka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konsekuensi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449580">
                <a:tc>
                  <a:txBody>
                    <a:bodyPr/>
                    <a:lstStyle/>
                    <a:p>
                      <a:pPr marL="0" marR="0" indent="0" algn="l" defTabSz="44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Binusian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Aktif</a:t>
                      </a:r>
                      <a:r>
                        <a:rPr lang="en-US" sz="2400" dirty="0" smtClean="0"/>
                        <a:t> 2020 </a:t>
                      </a:r>
                      <a:r>
                        <a:rPr lang="en-US" sz="2400" dirty="0" err="1" smtClean="0"/>
                        <a:t>atau</a:t>
                      </a:r>
                      <a:r>
                        <a:rPr lang="en-US" sz="2400" dirty="0" smtClean="0"/>
                        <a:t> 2021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IPK : 2.75 (HMJ)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UKM (2.5)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l-GR" sz="2400" dirty="0" smtClean="0"/>
                        <a:t>Σ</a:t>
                      </a:r>
                      <a:r>
                        <a:rPr lang="en-US" sz="2400" dirty="0" smtClean="0"/>
                        <a:t> 15 SKS/Semester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Lulus FEP (minimal</a:t>
                      </a:r>
                      <a:r>
                        <a:rPr lang="en-US" sz="2400" baseline="0" dirty="0" smtClean="0"/>
                        <a:t> 85) </a:t>
                      </a:r>
                      <a:r>
                        <a:rPr lang="en-US" sz="2400" dirty="0" err="1" smtClean="0"/>
                        <a:t>atau</a:t>
                      </a:r>
                      <a:r>
                        <a:rPr lang="en-US" sz="2400" dirty="0" smtClean="0"/>
                        <a:t> SAT Minimal 120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mengikuti</a:t>
                      </a:r>
                      <a:r>
                        <a:rPr lang="en-US" sz="2400" dirty="0" smtClean="0"/>
                        <a:t> LKMM BASIC (Prime &amp; </a:t>
                      </a:r>
                      <a:r>
                        <a:rPr lang="en-US" sz="2400" dirty="0" err="1" smtClean="0"/>
                        <a:t>Commet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Tidak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pernah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mendapatkan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sanksi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dari</a:t>
                      </a:r>
                      <a:r>
                        <a:rPr lang="en-US" sz="2400" dirty="0" smtClean="0"/>
                        <a:t> Binus University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Menyerahkan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surat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Izin</a:t>
                      </a:r>
                      <a:r>
                        <a:rPr lang="en-US" sz="2400" dirty="0" smtClean="0"/>
                        <a:t> orang </a:t>
                      </a:r>
                      <a:r>
                        <a:rPr lang="en-US" sz="2400" dirty="0" err="1" smtClean="0"/>
                        <a:t>tua</a:t>
                      </a:r>
                      <a:r>
                        <a:rPr lang="en-US" sz="2400" dirty="0" smtClean="0"/>
                        <a:t> &amp; </a:t>
                      </a:r>
                      <a:r>
                        <a:rPr lang="en-US" sz="2400" dirty="0" err="1" smtClean="0"/>
                        <a:t>Komitmen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sebagai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Balon</a:t>
                      </a:r>
                      <a:r>
                        <a:rPr lang="en-US" sz="24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Memiliki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komitmen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sebagai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ketua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walau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sedang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menjalankan</a:t>
                      </a:r>
                      <a:r>
                        <a:rPr lang="en-US" sz="2400" dirty="0" smtClean="0"/>
                        <a:t> 3+1)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Lulus program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Balon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menjadi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Calon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Ketua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96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inus CI 2014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Binus CI 2014 2" id="{D80A6702-D109-4298-9A2F-2E1848276975}" vid="{3E95E328-727F-472D-A575-40C0C101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563</Words>
  <Application>Microsoft Office PowerPoint</Application>
  <PresentationFormat>Custom</PresentationFormat>
  <Paragraphs>149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2_Binus CI 2014 2</vt:lpstr>
      <vt:lpstr>Slide 1</vt:lpstr>
      <vt:lpstr>Agenda</vt:lpstr>
      <vt:lpstr>Laporan Q2</vt:lpstr>
      <vt:lpstr>Realisasi Proker  Januari – Mei  2018</vt:lpstr>
      <vt:lpstr>PROKER</vt:lpstr>
      <vt:lpstr>Bunga Rampai </vt:lpstr>
      <vt:lpstr>TIMELINE FEP BINUSIAN 2022 </vt:lpstr>
      <vt:lpstr>Slide 8</vt:lpstr>
      <vt:lpstr>KRITERIA BALON </vt:lpstr>
      <vt:lpstr>Timeline Balon 2019 </vt:lpstr>
      <vt:lpstr>Bobot Penilaian Ketua Umum</vt:lpstr>
      <vt:lpstr>HIGHLIGHT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 Saleh</dc:creator>
  <cp:lastModifiedBy>Gumiwa Adiguna</cp:lastModifiedBy>
  <cp:revision>310</cp:revision>
  <dcterms:created xsi:type="dcterms:W3CDTF">2017-02-02T03:46:52Z</dcterms:created>
  <dcterms:modified xsi:type="dcterms:W3CDTF">2018-07-09T07:59:32Z</dcterms:modified>
</cp:coreProperties>
</file>