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7" r:id="rId2"/>
    <p:sldId id="273" r:id="rId3"/>
    <p:sldId id="270" r:id="rId4"/>
    <p:sldId id="266" r:id="rId5"/>
    <p:sldId id="269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84" autoAdjust="0"/>
  </p:normalViewPr>
  <p:slideViewPr>
    <p:cSldViewPr snapToGrid="0">
      <p:cViewPr varScale="1">
        <p:scale>
          <a:sx n="47" d="100"/>
          <a:sy n="47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B1FDB-2967-40EC-A527-048F9E3FF05B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44981-BACD-48BB-8854-78BC1A7A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5683" y="2130427"/>
            <a:ext cx="953096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073" y="3886200"/>
            <a:ext cx="77556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8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2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C85E9FE-4998-4CF9-B187-C0D9BB5D856E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257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6E1A27-665E-49AC-8110-D328ECE9BEB9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184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1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09B82C-868E-4162-8239-C26F9F86BE7F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51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C5DC67B-5CC5-4819-80BE-16D924808413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07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0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382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842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30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764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224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685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24E118-9243-430A-B687-58BECB46F7D3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3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3"/>
            <a:ext cx="53848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9A8DE2B-A0A6-421C-B302-B15D3A647563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50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5"/>
            <a:ext cx="5386917" cy="6397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069" indent="0">
              <a:buNone/>
              <a:defRPr sz="2000" b="1"/>
            </a:lvl2pPr>
            <a:lvl3pPr marL="892138" indent="0">
              <a:buNone/>
              <a:defRPr sz="1800" b="1"/>
            </a:lvl3pPr>
            <a:lvl4pPr marL="1338207" indent="0">
              <a:buNone/>
              <a:defRPr sz="1500" b="1"/>
            </a:lvl4pPr>
            <a:lvl5pPr marL="1784276" indent="0">
              <a:buNone/>
              <a:defRPr sz="1500" b="1"/>
            </a:lvl5pPr>
            <a:lvl6pPr marL="2230346" indent="0">
              <a:buNone/>
              <a:defRPr sz="1500" b="1"/>
            </a:lvl6pPr>
            <a:lvl7pPr marL="2676415" indent="0">
              <a:buNone/>
              <a:defRPr sz="1500" b="1"/>
            </a:lvl7pPr>
            <a:lvl8pPr marL="3122483" indent="0">
              <a:buNone/>
              <a:defRPr sz="1500" b="1"/>
            </a:lvl8pPr>
            <a:lvl9pPr marL="356855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5"/>
            <a:ext cx="5389033" cy="6397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069" indent="0">
              <a:buNone/>
              <a:defRPr sz="2000" b="1"/>
            </a:lvl2pPr>
            <a:lvl3pPr marL="892138" indent="0">
              <a:buNone/>
              <a:defRPr sz="1800" b="1"/>
            </a:lvl3pPr>
            <a:lvl4pPr marL="1338207" indent="0">
              <a:buNone/>
              <a:defRPr sz="1500" b="1"/>
            </a:lvl4pPr>
            <a:lvl5pPr marL="1784276" indent="0">
              <a:buNone/>
              <a:defRPr sz="1500" b="1"/>
            </a:lvl5pPr>
            <a:lvl6pPr marL="2230346" indent="0">
              <a:buNone/>
              <a:defRPr sz="1500" b="1"/>
            </a:lvl6pPr>
            <a:lvl7pPr marL="2676415" indent="0">
              <a:buNone/>
              <a:defRPr sz="1500" b="1"/>
            </a:lvl7pPr>
            <a:lvl8pPr marL="3122483" indent="0">
              <a:buNone/>
              <a:defRPr sz="1500" b="1"/>
            </a:lvl8pPr>
            <a:lvl9pPr marL="356855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1CF933-38E4-4565-9263-2593D058D49D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8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F85329-0C53-4699-99EF-F851BC1D1EF8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80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Background 0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EBA6FC-0D6F-4251-8473-03539F019DC3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147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6069" indent="0">
              <a:buNone/>
              <a:defRPr sz="1200"/>
            </a:lvl2pPr>
            <a:lvl3pPr marL="892138" indent="0">
              <a:buNone/>
              <a:defRPr sz="900"/>
            </a:lvl3pPr>
            <a:lvl4pPr marL="1338207" indent="0">
              <a:buNone/>
              <a:defRPr sz="900"/>
            </a:lvl4pPr>
            <a:lvl5pPr marL="1784276" indent="0">
              <a:buNone/>
              <a:defRPr sz="900"/>
            </a:lvl5pPr>
            <a:lvl6pPr marL="2230346" indent="0">
              <a:buNone/>
              <a:defRPr sz="900"/>
            </a:lvl6pPr>
            <a:lvl7pPr marL="2676415" indent="0">
              <a:buNone/>
              <a:defRPr sz="900"/>
            </a:lvl7pPr>
            <a:lvl8pPr marL="3122483" indent="0">
              <a:buNone/>
              <a:defRPr sz="900"/>
            </a:lvl8pPr>
            <a:lvl9pPr marL="356855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967735-35DB-4DBC-8CF6-030E91301D68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542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6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46069" indent="0">
              <a:buNone/>
              <a:defRPr sz="2700"/>
            </a:lvl2pPr>
            <a:lvl3pPr marL="892138" indent="0">
              <a:buNone/>
              <a:defRPr sz="2300"/>
            </a:lvl3pPr>
            <a:lvl4pPr marL="1338207" indent="0">
              <a:buNone/>
              <a:defRPr sz="2000"/>
            </a:lvl4pPr>
            <a:lvl5pPr marL="1784276" indent="0">
              <a:buNone/>
              <a:defRPr sz="2000"/>
            </a:lvl5pPr>
            <a:lvl6pPr marL="2230346" indent="0">
              <a:buNone/>
              <a:defRPr sz="2000"/>
            </a:lvl6pPr>
            <a:lvl7pPr marL="2676415" indent="0">
              <a:buNone/>
              <a:defRPr sz="2000"/>
            </a:lvl7pPr>
            <a:lvl8pPr marL="3122483" indent="0">
              <a:buNone/>
              <a:defRPr sz="2000"/>
            </a:lvl8pPr>
            <a:lvl9pPr marL="356855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6069" indent="0">
              <a:buNone/>
              <a:defRPr sz="1200"/>
            </a:lvl2pPr>
            <a:lvl3pPr marL="892138" indent="0">
              <a:buNone/>
              <a:defRPr sz="900"/>
            </a:lvl3pPr>
            <a:lvl4pPr marL="1338207" indent="0">
              <a:buNone/>
              <a:defRPr sz="900"/>
            </a:lvl4pPr>
            <a:lvl5pPr marL="1784276" indent="0">
              <a:buNone/>
              <a:defRPr sz="900"/>
            </a:lvl5pPr>
            <a:lvl6pPr marL="2230346" indent="0">
              <a:buNone/>
              <a:defRPr sz="900"/>
            </a:lvl6pPr>
            <a:lvl7pPr marL="2676415" indent="0">
              <a:buNone/>
              <a:defRPr sz="900"/>
            </a:lvl7pPr>
            <a:lvl8pPr marL="3122483" indent="0">
              <a:buNone/>
              <a:defRPr sz="900"/>
            </a:lvl8pPr>
            <a:lvl9pPr marL="356855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CDEDAFD-F47B-4EA6-B2F2-F5D6889179CC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082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235" y="274954"/>
            <a:ext cx="109715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235" y="1600777"/>
            <a:ext cx="10971532" cy="452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324" tIns="36662" rIns="73324" bIns="3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234" y="6357038"/>
            <a:ext cx="2844739" cy="364206"/>
          </a:xfrm>
          <a:prstGeom prst="rect">
            <a:avLst/>
          </a:prstGeom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fld id="{32A8FD38-6B3C-4BBA-A919-6C593493087A}" type="datetime1">
              <a:rPr lang="en-US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801" y="6357038"/>
            <a:ext cx="3862400" cy="364206"/>
          </a:xfrm>
          <a:prstGeom prst="rect">
            <a:avLst/>
          </a:prstGeom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027" y="6357038"/>
            <a:ext cx="2844739" cy="364206"/>
          </a:xfrm>
          <a:prstGeom prst="rect">
            <a:avLst/>
          </a:prstGeom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15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45439" rtl="0" eaLnBrk="1" fontAlgn="base" hangingPunct="1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91117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782234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173352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564469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34079" indent="-334079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23839" indent="-278399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14956" indent="-222720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60395" indent="-222720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07192" indent="-222720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453380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449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5519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1587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6069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2138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8207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4276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0346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6415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2483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8553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cdcbinus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dcbinus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0" sy="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BC141-36E5-4048-BF76-06397540453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47073" y="2600960"/>
            <a:ext cx="7755675" cy="355600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Kick Off</a:t>
            </a:r>
          </a:p>
          <a:p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Bakal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Calon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Ketua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  <a:p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Organisasi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Kemahasiswaan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2018</a:t>
            </a:r>
          </a:p>
          <a:p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Senin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5 </a:t>
            </a:r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Juni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2017</a:t>
            </a:r>
            <a:endParaRPr lang="en-US" sz="40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5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235" y="3282314"/>
            <a:ext cx="10971532" cy="1143000"/>
          </a:xfrm>
        </p:spPr>
        <p:txBody>
          <a:bodyPr/>
          <a:lstStyle/>
          <a:p>
            <a:r>
              <a:rPr lang="en-US" dirty="0" smtClean="0"/>
              <a:t>scdc.binus.ac.id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scdcbinus@gmail.com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sadcbinus@gmail.com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Balon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399" y="1600777"/>
            <a:ext cx="10159367" cy="4525935"/>
          </a:xfrm>
        </p:spPr>
        <p:txBody>
          <a:bodyPr/>
          <a:lstStyle/>
          <a:p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Aktif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Binusian</a:t>
            </a:r>
            <a:r>
              <a:rPr lang="en-US" sz="2800" dirty="0" smtClean="0"/>
              <a:t> 2019 </a:t>
            </a:r>
            <a:r>
              <a:rPr lang="en-US" sz="2800" dirty="0" err="1" smtClean="0"/>
              <a:t>atau</a:t>
            </a:r>
            <a:r>
              <a:rPr lang="en-US" sz="2800" dirty="0" smtClean="0"/>
              <a:t> 2020</a:t>
            </a:r>
          </a:p>
          <a:p>
            <a:r>
              <a:rPr lang="en-US" sz="2800" dirty="0" smtClean="0"/>
              <a:t>IPK : 2.75 (HMJ) </a:t>
            </a:r>
            <a:r>
              <a:rPr lang="en-US" sz="2800" dirty="0" err="1" smtClean="0"/>
              <a:t>dan</a:t>
            </a:r>
            <a:r>
              <a:rPr lang="en-US" sz="2800" dirty="0" smtClean="0"/>
              <a:t> UKM (2.5)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l-GR" sz="2800" dirty="0" smtClean="0"/>
              <a:t>Σ</a:t>
            </a:r>
            <a:r>
              <a:rPr lang="en-US" sz="2800" dirty="0" smtClean="0"/>
              <a:t> 15 </a:t>
            </a:r>
            <a:r>
              <a:rPr lang="en-US" sz="2800" dirty="0" smtClean="0"/>
              <a:t>SKS/Semester</a:t>
            </a:r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3+1,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800" dirty="0" err="1" smtClean="0"/>
              <a:t>jalur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mudah</a:t>
            </a:r>
            <a:r>
              <a:rPr lang="en-US" sz="2800" dirty="0" smtClean="0"/>
              <a:t>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Ketua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 </a:t>
            </a:r>
            <a:r>
              <a:rPr lang="en-US" sz="2800" dirty="0" err="1" smtClean="0"/>
              <a:t>sekaligus</a:t>
            </a:r>
            <a:r>
              <a:rPr lang="en-US" sz="2800" dirty="0" smtClean="0"/>
              <a:t> 3+1</a:t>
            </a:r>
            <a:endParaRPr lang="en-US" sz="2800" dirty="0" smtClean="0"/>
          </a:p>
          <a:p>
            <a:r>
              <a:rPr lang="en-US" sz="2800" dirty="0" smtClean="0"/>
              <a:t>Lulus FEP </a:t>
            </a:r>
            <a:r>
              <a:rPr lang="en-US" sz="2800" dirty="0" err="1" smtClean="0"/>
              <a:t>atau</a:t>
            </a:r>
            <a:r>
              <a:rPr lang="en-US" sz="2800" dirty="0" smtClean="0"/>
              <a:t> SAT Minimal 120</a:t>
            </a:r>
          </a:p>
          <a:p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pernah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mendapatkan</a:t>
            </a:r>
            <a:r>
              <a:rPr lang="en-US" sz="2800" dirty="0" smtClean="0"/>
              <a:t> </a:t>
            </a:r>
            <a:r>
              <a:rPr lang="en-US" sz="2800" dirty="0" err="1" smtClean="0"/>
              <a:t>sanksi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Binus</a:t>
            </a:r>
            <a:r>
              <a:rPr lang="en-US" sz="2800" dirty="0" smtClean="0"/>
              <a:t> University</a:t>
            </a:r>
          </a:p>
          <a:p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LKMM BASIC (Prime &amp; </a:t>
            </a:r>
            <a:r>
              <a:rPr lang="en-US" sz="2800" dirty="0" err="1" smtClean="0"/>
              <a:t>Commet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Menyerahkan</a:t>
            </a:r>
            <a:r>
              <a:rPr lang="en-US" sz="2800" dirty="0" smtClean="0"/>
              <a:t> </a:t>
            </a:r>
            <a:r>
              <a:rPr lang="en-US" sz="2800" dirty="0" err="1" smtClean="0"/>
              <a:t>surat</a:t>
            </a:r>
            <a:r>
              <a:rPr lang="en-US" sz="2800" dirty="0" smtClean="0"/>
              <a:t> </a:t>
            </a:r>
            <a:r>
              <a:rPr lang="en-US" sz="2800" dirty="0" err="1" smtClean="0"/>
              <a:t>Izin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</a:t>
            </a:r>
            <a:r>
              <a:rPr lang="en-US" sz="2800" dirty="0" err="1" smtClean="0"/>
              <a:t>tua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Komitmen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Balon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799" y="274954"/>
            <a:ext cx="7720967" cy="1143000"/>
          </a:xfrm>
        </p:spPr>
        <p:txBody>
          <a:bodyPr/>
          <a:lstStyle/>
          <a:p>
            <a:r>
              <a:rPr lang="en-US" dirty="0" smtClean="0"/>
              <a:t>Timeline </a:t>
            </a:r>
            <a:r>
              <a:rPr lang="en-US" dirty="0" err="1" smtClean="0"/>
              <a:t>Balon</a:t>
            </a:r>
            <a:r>
              <a:rPr lang="en-US" dirty="0" smtClean="0"/>
              <a:t> 2018 (1)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20800" y="1696720"/>
          <a:ext cx="1060704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990"/>
                <a:gridCol w="1804844"/>
                <a:gridCol w="1726206"/>
                <a:gridCol w="3048000"/>
              </a:tblGrid>
              <a:tr h="3569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Tanggal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Pukul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Pengump</a:t>
                      </a:r>
                      <a:r>
                        <a:rPr lang="en-US" sz="2000" dirty="0" smtClean="0"/>
                        <a:t>. </a:t>
                      </a:r>
                      <a:r>
                        <a:rPr lang="en-US" sz="2000" dirty="0" err="1" smtClean="0"/>
                        <a:t>Surat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Komitmen</a:t>
                      </a:r>
                      <a:r>
                        <a:rPr lang="en-US" sz="2000" dirty="0" smtClean="0"/>
                        <a:t> &amp; </a:t>
                      </a:r>
                      <a:r>
                        <a:rPr lang="en-US" sz="2000" dirty="0" err="1" smtClean="0"/>
                        <a:t>Izin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Ortu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 </a:t>
                      </a:r>
                      <a:r>
                        <a:rPr lang="en-US" sz="2000" dirty="0" err="1" smtClean="0"/>
                        <a:t>Juni</a:t>
                      </a:r>
                      <a:r>
                        <a:rPr lang="en-US" sz="2000" dirty="0" smtClean="0"/>
                        <a:t> 2017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14.00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Lamp: </a:t>
                      </a:r>
                      <a:r>
                        <a:rPr lang="en-US" sz="2000" dirty="0" err="1" smtClean="0"/>
                        <a:t>Fc</a:t>
                      </a:r>
                      <a:r>
                        <a:rPr lang="en-US" sz="2000" dirty="0" smtClean="0"/>
                        <a:t>: </a:t>
                      </a:r>
                      <a:r>
                        <a:rPr lang="en-US" sz="2000" dirty="0" err="1" smtClean="0"/>
                        <a:t>Ortu</a:t>
                      </a:r>
                      <a:r>
                        <a:rPr lang="en-US" sz="2000" dirty="0" smtClean="0"/>
                        <a:t>:</a:t>
                      </a:r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Kick Off </a:t>
                      </a:r>
                      <a:r>
                        <a:rPr lang="en-US" sz="2000" dirty="0" err="1" smtClean="0"/>
                        <a:t>Balon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 </a:t>
                      </a:r>
                      <a:r>
                        <a:rPr lang="en-US" sz="2000" dirty="0" err="1" smtClean="0"/>
                        <a:t>Juni</a:t>
                      </a:r>
                      <a:r>
                        <a:rPr lang="en-US" sz="2000" baseline="0" dirty="0" smtClean="0"/>
                        <a:t> 2017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13.00 – 15.30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Aula </a:t>
                      </a:r>
                      <a:r>
                        <a:rPr lang="en-US" sz="2000" dirty="0" err="1" smtClean="0"/>
                        <a:t>Lantai</a:t>
                      </a:r>
                      <a:r>
                        <a:rPr lang="en-US" sz="2000" dirty="0" smtClean="0"/>
                        <a:t> 8, </a:t>
                      </a:r>
                      <a:r>
                        <a:rPr lang="en-US" sz="2000" dirty="0" err="1" smtClean="0"/>
                        <a:t>Kampus</a:t>
                      </a:r>
                      <a:r>
                        <a:rPr lang="en-US" sz="2000" dirty="0" smtClean="0"/>
                        <a:t> Anggrek</a:t>
                      </a:r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DISC </a:t>
                      </a:r>
                      <a:r>
                        <a:rPr lang="en-US" sz="2000" dirty="0" err="1" smtClean="0"/>
                        <a:t>Balon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6-8 </a:t>
                      </a:r>
                      <a:r>
                        <a:rPr lang="en-US" sz="2000" dirty="0" err="1" smtClean="0"/>
                        <a:t>Juni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Training I (</a:t>
                      </a:r>
                      <a:r>
                        <a:rPr lang="en-US" sz="2000" dirty="0" err="1" smtClean="0"/>
                        <a:t>Teknik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Berargumentasi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8,</a:t>
                      </a:r>
                      <a:r>
                        <a:rPr lang="en-US" sz="2000" baseline="0" dirty="0" smtClean="0"/>
                        <a:t> 9  12 </a:t>
                      </a:r>
                      <a:r>
                        <a:rPr lang="en-US" sz="2000" baseline="0" dirty="0" err="1" smtClean="0"/>
                        <a:t>Juni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08.00 – 16.30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 &amp; 9 </a:t>
                      </a:r>
                      <a:r>
                        <a:rPr lang="en-US" sz="2000" dirty="0" err="1" smtClean="0"/>
                        <a:t>Juni</a:t>
                      </a:r>
                      <a:r>
                        <a:rPr lang="en-US" sz="2000" dirty="0" smtClean="0"/>
                        <a:t> (KG</a:t>
                      </a:r>
                      <a:r>
                        <a:rPr lang="en-US" sz="2000" baseline="0" dirty="0" smtClean="0"/>
                        <a:t>); 12 Jun (AS)</a:t>
                      </a:r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Coaching &amp;</a:t>
                      </a:r>
                      <a:r>
                        <a:rPr lang="en-US" sz="2000" baseline="0" dirty="0" smtClean="0"/>
                        <a:t> Interview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 </a:t>
                      </a:r>
                      <a:r>
                        <a:rPr lang="en-US" sz="2000" dirty="0" err="1" smtClean="0"/>
                        <a:t>Juli</a:t>
                      </a:r>
                      <a:r>
                        <a:rPr lang="en-US" sz="2000" dirty="0" smtClean="0"/>
                        <a:t> – 31 </a:t>
                      </a:r>
                      <a:r>
                        <a:rPr lang="en-US" sz="2000" dirty="0" err="1" smtClean="0"/>
                        <a:t>Ags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(SOC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Jurusan</a:t>
                      </a:r>
                      <a:r>
                        <a:rPr lang="en-US" sz="2000" baseline="0" dirty="0" smtClean="0"/>
                        <a:t>) </a:t>
                      </a:r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Training</a:t>
                      </a:r>
                      <a:r>
                        <a:rPr lang="en-US" sz="2000" baseline="0" dirty="0" smtClean="0"/>
                        <a:t> II (</a:t>
                      </a:r>
                      <a:r>
                        <a:rPr lang="en-US" sz="2000" baseline="0" dirty="0" err="1" smtClean="0"/>
                        <a:t>Kaderisasi</a:t>
                      </a:r>
                      <a:r>
                        <a:rPr lang="en-US" sz="2000" baseline="0" dirty="0" smtClean="0"/>
                        <a:t> &amp; </a:t>
                      </a:r>
                      <a:r>
                        <a:rPr lang="en-US" sz="2000" baseline="0" dirty="0" err="1" smtClean="0"/>
                        <a:t>Sistem</a:t>
                      </a:r>
                      <a:r>
                        <a:rPr lang="en-US" sz="2000" baseline="0" dirty="0" smtClean="0"/>
                        <a:t> Org).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Juli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Rekomendasi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Balon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Terpilih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oleh</a:t>
                      </a:r>
                      <a:r>
                        <a:rPr lang="en-US" sz="2000" baseline="0" dirty="0" smtClean="0"/>
                        <a:t> SOC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1-30 Sept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Pemilu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1-31 </a:t>
                      </a:r>
                      <a:r>
                        <a:rPr lang="en-US" sz="2000" dirty="0" err="1" smtClean="0"/>
                        <a:t>Okt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Laporan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Pemilu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November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Mak</a:t>
                      </a:r>
                      <a:r>
                        <a:rPr lang="en-US" sz="2000" dirty="0" smtClean="0"/>
                        <a:t>: 17.00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5999" y="274954"/>
            <a:ext cx="8025767" cy="1143000"/>
          </a:xfrm>
        </p:spPr>
        <p:txBody>
          <a:bodyPr/>
          <a:lstStyle/>
          <a:p>
            <a:r>
              <a:rPr lang="en-US" dirty="0" smtClean="0"/>
              <a:t>Timeline </a:t>
            </a:r>
            <a:r>
              <a:rPr lang="en-US" dirty="0" err="1" smtClean="0"/>
              <a:t>Balon</a:t>
            </a:r>
            <a:r>
              <a:rPr lang="en-US" dirty="0" smtClean="0"/>
              <a:t> 2018 (2)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20800" y="1757680"/>
          <a:ext cx="1060704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8880"/>
                <a:gridCol w="2397760"/>
                <a:gridCol w="1971040"/>
                <a:gridCol w="2499360"/>
              </a:tblGrid>
              <a:tr h="3569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Tanggal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Pukul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Submit </a:t>
                      </a:r>
                      <a:r>
                        <a:rPr lang="en-US" sz="2400" dirty="0" err="1" smtClean="0"/>
                        <a:t>Struktur</a:t>
                      </a:r>
                      <a:r>
                        <a:rPr lang="en-US" sz="2400" dirty="0" smtClean="0"/>
                        <a:t>  &amp; </a:t>
                      </a:r>
                      <a:r>
                        <a:rPr lang="en-US" sz="2400" dirty="0" err="1" smtClean="0"/>
                        <a:t>Susunan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Pengurus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– 11 </a:t>
                      </a:r>
                      <a:r>
                        <a:rPr lang="en-US" sz="2400" dirty="0" smtClean="0"/>
                        <a:t>November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Kick Off </a:t>
                      </a:r>
                      <a:r>
                        <a:rPr lang="en-US" sz="2400" dirty="0" err="1" smtClean="0"/>
                        <a:t>Ketua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Terpilih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November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Induksi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Ketua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Terpilih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 November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09.00 – 17.00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Leadership Meet &amp; Greet</a:t>
                      </a:r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Induksi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Sekretaris</a:t>
                      </a:r>
                      <a:r>
                        <a:rPr lang="en-US" sz="2400" baseline="0" dirty="0" smtClean="0"/>
                        <a:t> &amp; </a:t>
                      </a:r>
                      <a:r>
                        <a:rPr lang="en-US" sz="2400" baseline="0" dirty="0" err="1" smtClean="0"/>
                        <a:t>Bendahara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27-28 </a:t>
                      </a:r>
                      <a:r>
                        <a:rPr lang="en-US" sz="2400" dirty="0" smtClean="0"/>
                        <a:t>November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Pengumpulan</a:t>
                      </a:r>
                      <a:r>
                        <a:rPr lang="en-US" sz="2400" dirty="0" smtClean="0"/>
                        <a:t> SPPA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 </a:t>
                      </a:r>
                      <a:r>
                        <a:rPr lang="en-US" sz="2400" dirty="0" err="1" smtClean="0"/>
                        <a:t>Desember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Raker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18-21 </a:t>
                      </a:r>
                      <a:r>
                        <a:rPr lang="en-US" sz="2400" dirty="0" err="1" smtClean="0"/>
                        <a:t>Desember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400" y="274954"/>
            <a:ext cx="8635366" cy="1143000"/>
          </a:xfrm>
        </p:spPr>
        <p:txBody>
          <a:bodyPr/>
          <a:lstStyle/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00162" y="1600200"/>
          <a:ext cx="10221279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9118"/>
                <a:gridCol w="1430498"/>
                <a:gridCol w="1444262"/>
                <a:gridCol w="2977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Proses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Bobot</a:t>
                      </a:r>
                      <a:r>
                        <a:rPr lang="en-US" sz="2800" dirty="0" smtClean="0"/>
                        <a:t> HMJ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Bobot</a:t>
                      </a:r>
                      <a:r>
                        <a:rPr lang="en-US" sz="2800" baseline="0" dirty="0" smtClean="0"/>
                        <a:t> UKM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Keterangan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Presentase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Ke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Panelis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  25%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(</a:t>
                      </a:r>
                      <a:r>
                        <a:rPr lang="en-US" sz="2800" dirty="0" err="1" smtClean="0"/>
                        <a:t>Pengurus</a:t>
                      </a:r>
                      <a:r>
                        <a:rPr lang="en-US" sz="2800" baseline="0" dirty="0" smtClean="0"/>
                        <a:t> ,  </a:t>
                      </a:r>
                      <a:r>
                        <a:rPr lang="en-US" sz="2800" baseline="0" dirty="0" err="1" smtClean="0"/>
                        <a:t>Penasehat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dll</a:t>
                      </a:r>
                      <a:r>
                        <a:rPr lang="en-US" sz="2800" baseline="0" dirty="0" smtClean="0"/>
                        <a:t>.)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Branding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 10%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Wajib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untuk</a:t>
                      </a:r>
                      <a:r>
                        <a:rPr lang="en-US" sz="2800" dirty="0" smtClean="0"/>
                        <a:t> HMJ &amp; UKM </a:t>
                      </a:r>
                      <a:r>
                        <a:rPr lang="en-US" sz="2800" dirty="0" err="1" smtClean="0"/>
                        <a:t>Kerohanian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Rekomendasi</a:t>
                      </a:r>
                      <a:r>
                        <a:rPr lang="en-US" sz="2800" dirty="0" smtClean="0"/>
                        <a:t> SOC &amp; </a:t>
                      </a:r>
                      <a:r>
                        <a:rPr lang="en-US" sz="2800" dirty="0" err="1" smtClean="0"/>
                        <a:t>Jurusan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(UKM:</a:t>
                      </a:r>
                      <a:r>
                        <a:rPr lang="en-US" sz="2800" baseline="0" dirty="0" smtClean="0"/>
                        <a:t> SOC </a:t>
                      </a:r>
                      <a:r>
                        <a:rPr lang="en-US" sz="2800" baseline="0" dirty="0" err="1" smtClean="0"/>
                        <a:t>saja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Voting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9839" y="274954"/>
            <a:ext cx="7315201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39" y="1600777"/>
            <a:ext cx="10321927" cy="452593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									TERIMA KASIH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inus CI 2014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Binus CI 2014 2" id="{D80A6702-D109-4298-9A2F-2E1848276975}" vid="{3E95E328-727F-472D-A575-40C0C101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316</Words>
  <Application>Microsoft Office PowerPoint</Application>
  <PresentationFormat>Custom</PresentationFormat>
  <Paragraphs>101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2_Binus CI 2014 2</vt:lpstr>
      <vt:lpstr>Slide 1</vt:lpstr>
      <vt:lpstr>scdc.binus.ac.id scdcbinus@gmail.com sadcbinus@gmail.com </vt:lpstr>
      <vt:lpstr>Kriteria Balon</vt:lpstr>
      <vt:lpstr>Timeline Balon 2018 (1)</vt:lpstr>
      <vt:lpstr>Timeline Balon 2018 (2)</vt:lpstr>
      <vt:lpstr>Bobot Penilaian Ketua Umum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Robby Saleh</dc:creator>
  <cp:lastModifiedBy>Hp netbook</cp:lastModifiedBy>
  <cp:revision>138</cp:revision>
  <dcterms:created xsi:type="dcterms:W3CDTF">2017-02-02T03:46:52Z</dcterms:created>
  <dcterms:modified xsi:type="dcterms:W3CDTF">2017-06-06T01:50:43Z</dcterms:modified>
</cp:coreProperties>
</file>