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56" r:id="rId2"/>
    <p:sldId id="339" r:id="rId3"/>
    <p:sldId id="338" r:id="rId4"/>
    <p:sldId id="328" r:id="rId5"/>
    <p:sldId id="340" r:id="rId6"/>
    <p:sldId id="329" r:id="rId7"/>
    <p:sldId id="333" r:id="rId8"/>
    <p:sldId id="332" r:id="rId9"/>
    <p:sldId id="337" r:id="rId10"/>
    <p:sldId id="336" r:id="rId11"/>
    <p:sldId id="319" r:id="rId12"/>
  </p:sldIdLst>
  <p:sldSz cx="10688638" cy="7562850"/>
  <p:notesSz cx="6858000" cy="9144000"/>
  <p:defaultTextStyle>
    <a:defPPr>
      <a:defRPr lang="en-US"/>
    </a:defPPr>
    <a:lvl1pPr algn="l" defTabSz="5207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1pPr>
    <a:lvl2pPr marL="520700" indent="-63500" algn="l" defTabSz="5207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2pPr>
    <a:lvl3pPr marL="1041400" indent="-127000" algn="l" defTabSz="5207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3pPr>
    <a:lvl4pPr marL="1563688" indent="-192088" algn="l" defTabSz="5207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4pPr>
    <a:lvl5pPr marL="2084388" indent="-255588" algn="l" defTabSz="520700" rtl="0" fontAlgn="base">
      <a:spcBef>
        <a:spcPct val="0"/>
      </a:spcBef>
      <a:spcAft>
        <a:spcPct val="0"/>
      </a:spcAft>
      <a:defRPr sz="21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100" kern="1200">
        <a:solidFill>
          <a:schemeClr val="tx1"/>
        </a:solidFill>
        <a:latin typeface="Calibri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0079B8"/>
    <a:srgbClr val="94651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2647" autoAdjust="0"/>
    <p:restoredTop sz="93369" autoAdjust="0"/>
  </p:normalViewPr>
  <p:slideViewPr>
    <p:cSldViewPr snapToGrid="0" snapToObjects="1">
      <p:cViewPr varScale="1">
        <p:scale>
          <a:sx n="62" d="100"/>
          <a:sy n="62" d="100"/>
        </p:scale>
        <p:origin x="-990" y="-78"/>
      </p:cViewPr>
      <p:guideLst>
        <p:guide orient="horz" pos="2382"/>
        <p:guide pos="336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2C9D0A-5861-4491-978C-55EF43258678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AEF19B-191E-4C9C-82B1-2898F22534E5}">
      <dgm:prSet phldrT="[Text]"/>
      <dgm:spPr/>
      <dgm:t>
        <a:bodyPr/>
        <a:lstStyle/>
        <a:p>
          <a:r>
            <a:rPr lang="en-US" dirty="0" smtClean="0"/>
            <a:t>PENDAFTARAN BAKAL CALON KETUA UMUM 2017</a:t>
          </a:r>
          <a:endParaRPr lang="en-US" dirty="0"/>
        </a:p>
      </dgm:t>
    </dgm:pt>
    <dgm:pt modelId="{A6ED94DA-F29E-4AE7-99C9-F7487EBF1DC7}" type="parTrans" cxnId="{AEC5200B-7141-48AF-8829-34A73B5434C6}">
      <dgm:prSet/>
      <dgm:spPr/>
      <dgm:t>
        <a:bodyPr/>
        <a:lstStyle/>
        <a:p>
          <a:endParaRPr lang="en-US"/>
        </a:p>
      </dgm:t>
    </dgm:pt>
    <dgm:pt modelId="{20FA80E3-044E-46FA-AA4A-A8B1B5FCE7D0}" type="sibTrans" cxnId="{AEC5200B-7141-48AF-8829-34A73B5434C6}">
      <dgm:prSet/>
      <dgm:spPr/>
      <dgm:t>
        <a:bodyPr/>
        <a:lstStyle/>
        <a:p>
          <a:endParaRPr lang="en-US"/>
        </a:p>
      </dgm:t>
    </dgm:pt>
    <dgm:pt modelId="{E2217431-E4E6-4777-B266-C8A651BB1484}">
      <dgm:prSet phldrT="[Text]"/>
      <dgm:spPr/>
      <dgm:t>
        <a:bodyPr/>
        <a:lstStyle/>
        <a:p>
          <a:r>
            <a:rPr lang="en-US" dirty="0" smtClean="0"/>
            <a:t>SELEKSI ADMINISTRASI</a:t>
          </a:r>
          <a:endParaRPr lang="en-US" dirty="0"/>
        </a:p>
      </dgm:t>
    </dgm:pt>
    <dgm:pt modelId="{F248641C-986F-4BF5-BC7B-6ACDD8495D44}" type="parTrans" cxnId="{30DB54D3-BCEF-4A5D-9B95-1590543C4FFC}">
      <dgm:prSet/>
      <dgm:spPr/>
      <dgm:t>
        <a:bodyPr/>
        <a:lstStyle/>
        <a:p>
          <a:endParaRPr lang="en-US"/>
        </a:p>
      </dgm:t>
    </dgm:pt>
    <dgm:pt modelId="{9484508B-768E-456B-B988-19E272399AA0}" type="sibTrans" cxnId="{30DB54D3-BCEF-4A5D-9B95-1590543C4FFC}">
      <dgm:prSet/>
      <dgm:spPr/>
      <dgm:t>
        <a:bodyPr/>
        <a:lstStyle/>
        <a:p>
          <a:endParaRPr lang="en-US"/>
        </a:p>
      </dgm:t>
    </dgm:pt>
    <dgm:pt modelId="{1D64F7BC-3F34-48E8-94FB-69265A6D3C7E}">
      <dgm:prSet phldrT="[Text]"/>
      <dgm:spPr/>
      <dgm:t>
        <a:bodyPr/>
        <a:lstStyle/>
        <a:p>
          <a:r>
            <a:rPr lang="en-US" dirty="0" smtClean="0"/>
            <a:t>PENGUMUMAN HASIL SELEKSI ADMINISTRASI</a:t>
          </a:r>
          <a:endParaRPr lang="en-US" dirty="0"/>
        </a:p>
      </dgm:t>
    </dgm:pt>
    <dgm:pt modelId="{9CE77184-FE9D-4213-9F75-A6F8156166C0}" type="parTrans" cxnId="{4DBE2404-8B5D-4B5E-AB2D-8CA9080553A3}">
      <dgm:prSet/>
      <dgm:spPr/>
      <dgm:t>
        <a:bodyPr/>
        <a:lstStyle/>
        <a:p>
          <a:endParaRPr lang="en-US"/>
        </a:p>
      </dgm:t>
    </dgm:pt>
    <dgm:pt modelId="{B63B7200-3F55-4EEC-A708-94DEDD943F34}" type="sibTrans" cxnId="{4DBE2404-8B5D-4B5E-AB2D-8CA9080553A3}">
      <dgm:prSet/>
      <dgm:spPr/>
      <dgm:t>
        <a:bodyPr/>
        <a:lstStyle/>
        <a:p>
          <a:endParaRPr lang="en-US"/>
        </a:p>
      </dgm:t>
    </dgm:pt>
    <dgm:pt modelId="{B26DD965-550B-4B78-85BA-A8BE37619E53}">
      <dgm:prSet phldrT="[Text]"/>
      <dgm:spPr/>
      <dgm:t>
        <a:bodyPr/>
        <a:lstStyle/>
        <a:p>
          <a:r>
            <a:rPr lang="en-US" dirty="0" smtClean="0"/>
            <a:t>KEGIATAN PEMBEKALAN (Online &amp; F2F)</a:t>
          </a:r>
          <a:endParaRPr lang="en-US" dirty="0"/>
        </a:p>
      </dgm:t>
    </dgm:pt>
    <dgm:pt modelId="{4C4EFD01-4FEF-4FB5-B18C-0522A0868B39}" type="parTrans" cxnId="{5F5BED21-4C78-43F7-8B0D-C1F02D9D6293}">
      <dgm:prSet/>
      <dgm:spPr/>
      <dgm:t>
        <a:bodyPr/>
        <a:lstStyle/>
        <a:p>
          <a:endParaRPr lang="en-US"/>
        </a:p>
      </dgm:t>
    </dgm:pt>
    <dgm:pt modelId="{8C800FBC-6F4C-458A-8783-7DD35596F6FE}" type="sibTrans" cxnId="{5F5BED21-4C78-43F7-8B0D-C1F02D9D6293}">
      <dgm:prSet/>
      <dgm:spPr/>
      <dgm:t>
        <a:bodyPr/>
        <a:lstStyle/>
        <a:p>
          <a:endParaRPr lang="en-US"/>
        </a:p>
      </dgm:t>
    </dgm:pt>
    <dgm:pt modelId="{6B37FA37-766A-4918-A4EE-918D7138D73D}">
      <dgm:prSet phldrT="[Text]"/>
      <dgm:spPr/>
      <dgm:t>
        <a:bodyPr/>
        <a:lstStyle/>
        <a:p>
          <a:r>
            <a:rPr lang="en-US" dirty="0" smtClean="0"/>
            <a:t>PERSONALITY ASSESSMENT : DISC (online)</a:t>
          </a:r>
          <a:endParaRPr lang="en-US" dirty="0"/>
        </a:p>
      </dgm:t>
    </dgm:pt>
    <dgm:pt modelId="{CDB8B1A2-89D1-48EC-BEA7-0C25CD8CA615}" type="parTrans" cxnId="{940785E7-2B24-4350-90A9-F02B75DFA880}">
      <dgm:prSet/>
      <dgm:spPr/>
      <dgm:t>
        <a:bodyPr/>
        <a:lstStyle/>
        <a:p>
          <a:endParaRPr lang="en-US"/>
        </a:p>
      </dgm:t>
    </dgm:pt>
    <dgm:pt modelId="{B4042FEB-F26E-42AE-8800-64BA92FF1462}" type="sibTrans" cxnId="{940785E7-2B24-4350-90A9-F02B75DFA880}">
      <dgm:prSet/>
      <dgm:spPr/>
      <dgm:t>
        <a:bodyPr/>
        <a:lstStyle/>
        <a:p>
          <a:endParaRPr lang="en-US"/>
        </a:p>
      </dgm:t>
    </dgm:pt>
    <dgm:pt modelId="{B5C8FFEA-29AE-4B4B-AEEE-6B0D81897F38}">
      <dgm:prSet phldrT="[Text]"/>
      <dgm:spPr/>
      <dgm:t>
        <a:bodyPr/>
        <a:lstStyle/>
        <a:p>
          <a:r>
            <a:rPr lang="en-US" dirty="0" smtClean="0"/>
            <a:t>DISKUSI </a:t>
          </a:r>
          <a:r>
            <a:rPr lang="en-US" dirty="0" err="1" smtClean="0"/>
            <a:t>dengan</a:t>
          </a:r>
          <a:r>
            <a:rPr lang="en-US" dirty="0" smtClean="0"/>
            <a:t> SOC</a:t>
          </a:r>
          <a:endParaRPr lang="en-US" dirty="0"/>
        </a:p>
      </dgm:t>
    </dgm:pt>
    <dgm:pt modelId="{72DAE2BB-9FDF-44CA-8A3D-ECB630C7B49D}" type="parTrans" cxnId="{C1F289A8-1EB0-41E0-A5E4-FDC082098A0E}">
      <dgm:prSet/>
      <dgm:spPr/>
      <dgm:t>
        <a:bodyPr/>
        <a:lstStyle/>
        <a:p>
          <a:endParaRPr lang="en-US"/>
        </a:p>
      </dgm:t>
    </dgm:pt>
    <dgm:pt modelId="{C18FE825-98EC-44FF-8B6B-D3CCB69C1DE4}" type="sibTrans" cxnId="{C1F289A8-1EB0-41E0-A5E4-FDC082098A0E}">
      <dgm:prSet/>
      <dgm:spPr/>
      <dgm:t>
        <a:bodyPr/>
        <a:lstStyle/>
        <a:p>
          <a:endParaRPr lang="en-US"/>
        </a:p>
      </dgm:t>
    </dgm:pt>
    <dgm:pt modelId="{56DA1DC8-F303-4958-B072-7A569A06C3AA}">
      <dgm:prSet phldrT="[Text]"/>
      <dgm:spPr/>
      <dgm:t>
        <a:bodyPr/>
        <a:lstStyle/>
        <a:p>
          <a:r>
            <a:rPr lang="en-US" dirty="0" smtClean="0"/>
            <a:t>REKOMENDASI SOC</a:t>
          </a:r>
        </a:p>
      </dgm:t>
    </dgm:pt>
    <dgm:pt modelId="{FC0EB586-9E5A-4B53-ABC0-3F0A043CE30F}" type="parTrans" cxnId="{8F4DE993-D350-4C7B-A6C7-1E39E420186C}">
      <dgm:prSet/>
      <dgm:spPr/>
      <dgm:t>
        <a:bodyPr/>
        <a:lstStyle/>
        <a:p>
          <a:endParaRPr lang="en-US"/>
        </a:p>
      </dgm:t>
    </dgm:pt>
    <dgm:pt modelId="{A571EF9E-82BF-4448-849E-4106FC22DE7F}" type="sibTrans" cxnId="{8F4DE993-D350-4C7B-A6C7-1E39E420186C}">
      <dgm:prSet/>
      <dgm:spPr/>
      <dgm:t>
        <a:bodyPr/>
        <a:lstStyle/>
        <a:p>
          <a:endParaRPr lang="en-US"/>
        </a:p>
      </dgm:t>
    </dgm:pt>
    <dgm:pt modelId="{6CD7588D-1D20-4391-8418-78D91101F5C2}">
      <dgm:prSet phldrT="[Text]"/>
      <dgm:spPr/>
      <dgm:t>
        <a:bodyPr/>
        <a:lstStyle/>
        <a:p>
          <a:r>
            <a:rPr lang="en-US" dirty="0" smtClean="0"/>
            <a:t>PEMILU</a:t>
          </a:r>
        </a:p>
      </dgm:t>
    </dgm:pt>
    <dgm:pt modelId="{82BD290F-CBB9-4AB7-9CFA-8157ACD37F07}" type="parTrans" cxnId="{A630A2BA-F1FB-4C8E-8CEF-4942FB332234}">
      <dgm:prSet/>
      <dgm:spPr/>
      <dgm:t>
        <a:bodyPr/>
        <a:lstStyle/>
        <a:p>
          <a:endParaRPr lang="en-US"/>
        </a:p>
      </dgm:t>
    </dgm:pt>
    <dgm:pt modelId="{41BDC889-FF77-4842-9FA5-567D838E2D8F}" type="sibTrans" cxnId="{A630A2BA-F1FB-4C8E-8CEF-4942FB332234}">
      <dgm:prSet/>
      <dgm:spPr/>
      <dgm:t>
        <a:bodyPr/>
        <a:lstStyle/>
        <a:p>
          <a:endParaRPr lang="en-US"/>
        </a:p>
      </dgm:t>
    </dgm:pt>
    <dgm:pt modelId="{A21C8F52-18FD-4501-BB69-5199C62D2699}" type="pres">
      <dgm:prSet presAssocID="{662C9D0A-5861-4491-978C-55EF4325867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438A69-F84A-42A5-86DD-F82C56D7A5D8}" type="pres">
      <dgm:prSet presAssocID="{88AEF19B-191E-4C9C-82B1-2898F22534E5}" presName="node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D6FABB-1EE0-4E15-BBBA-D01B74B57C5B}" type="pres">
      <dgm:prSet presAssocID="{20FA80E3-044E-46FA-AA4A-A8B1B5FCE7D0}" presName="sibTrans" presStyleLbl="sibTrans2D1" presStyleIdx="0" presStyleCnt="7"/>
      <dgm:spPr/>
      <dgm:t>
        <a:bodyPr/>
        <a:lstStyle/>
        <a:p>
          <a:endParaRPr lang="en-US"/>
        </a:p>
      </dgm:t>
    </dgm:pt>
    <dgm:pt modelId="{DADB5741-463A-42CD-A065-7389CBAA5AFF}" type="pres">
      <dgm:prSet presAssocID="{20FA80E3-044E-46FA-AA4A-A8B1B5FCE7D0}" presName="connectorText" presStyleLbl="sibTrans2D1" presStyleIdx="0" presStyleCnt="7"/>
      <dgm:spPr/>
      <dgm:t>
        <a:bodyPr/>
        <a:lstStyle/>
        <a:p>
          <a:endParaRPr lang="en-US"/>
        </a:p>
      </dgm:t>
    </dgm:pt>
    <dgm:pt modelId="{F4AF6952-D11F-4056-B13F-B42EC83E97B8}" type="pres">
      <dgm:prSet presAssocID="{E2217431-E4E6-4777-B266-C8A651BB1484}" presName="node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34E4A2-FA77-48C5-81F8-D13B4BA807CF}" type="pres">
      <dgm:prSet presAssocID="{9484508B-768E-456B-B988-19E272399AA0}" presName="sibTrans" presStyleLbl="sibTrans2D1" presStyleIdx="1" presStyleCnt="7"/>
      <dgm:spPr/>
      <dgm:t>
        <a:bodyPr/>
        <a:lstStyle/>
        <a:p>
          <a:endParaRPr lang="en-US"/>
        </a:p>
      </dgm:t>
    </dgm:pt>
    <dgm:pt modelId="{ACAD9491-0D94-4B13-B69B-1B9A892C56B8}" type="pres">
      <dgm:prSet presAssocID="{9484508B-768E-456B-B988-19E272399AA0}" presName="connectorText" presStyleLbl="sibTrans2D1" presStyleIdx="1" presStyleCnt="7"/>
      <dgm:spPr/>
      <dgm:t>
        <a:bodyPr/>
        <a:lstStyle/>
        <a:p>
          <a:endParaRPr lang="en-US"/>
        </a:p>
      </dgm:t>
    </dgm:pt>
    <dgm:pt modelId="{0E98B1CD-4111-4DB7-ABEC-B3EFF18252BC}" type="pres">
      <dgm:prSet presAssocID="{1D64F7BC-3F34-48E8-94FB-69265A6D3C7E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81A7C7A-FE2E-4A9A-85D3-69394987BF72}" type="pres">
      <dgm:prSet presAssocID="{B63B7200-3F55-4EEC-A708-94DEDD943F34}" presName="sibTrans" presStyleLbl="sibTrans2D1" presStyleIdx="2" presStyleCnt="7"/>
      <dgm:spPr/>
      <dgm:t>
        <a:bodyPr/>
        <a:lstStyle/>
        <a:p>
          <a:endParaRPr lang="en-US"/>
        </a:p>
      </dgm:t>
    </dgm:pt>
    <dgm:pt modelId="{465AA1C3-7295-4C24-98BD-9A0251724FC3}" type="pres">
      <dgm:prSet presAssocID="{B63B7200-3F55-4EEC-A708-94DEDD943F34}" presName="connectorText" presStyleLbl="sibTrans2D1" presStyleIdx="2" presStyleCnt="7"/>
      <dgm:spPr/>
      <dgm:t>
        <a:bodyPr/>
        <a:lstStyle/>
        <a:p>
          <a:endParaRPr lang="en-US"/>
        </a:p>
      </dgm:t>
    </dgm:pt>
    <dgm:pt modelId="{563777D3-27B6-46CF-95E4-B0A966F27D8F}" type="pres">
      <dgm:prSet presAssocID="{6B37FA37-766A-4918-A4EE-918D7138D73D}" presName="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36E0460-422F-4E55-916E-622E0AB80DC1}" type="pres">
      <dgm:prSet presAssocID="{B4042FEB-F26E-42AE-8800-64BA92FF1462}" presName="sibTrans" presStyleLbl="sibTrans2D1" presStyleIdx="3" presStyleCnt="7"/>
      <dgm:spPr/>
      <dgm:t>
        <a:bodyPr/>
        <a:lstStyle/>
        <a:p>
          <a:endParaRPr lang="en-US"/>
        </a:p>
      </dgm:t>
    </dgm:pt>
    <dgm:pt modelId="{0DA5514E-C075-437E-BA79-1A147C4ED431}" type="pres">
      <dgm:prSet presAssocID="{B4042FEB-F26E-42AE-8800-64BA92FF1462}" presName="connectorText" presStyleLbl="sibTrans2D1" presStyleIdx="3" presStyleCnt="7"/>
      <dgm:spPr/>
      <dgm:t>
        <a:bodyPr/>
        <a:lstStyle/>
        <a:p>
          <a:endParaRPr lang="en-US"/>
        </a:p>
      </dgm:t>
    </dgm:pt>
    <dgm:pt modelId="{27F34971-2494-4FAA-95FF-196032905832}" type="pres">
      <dgm:prSet presAssocID="{B26DD965-550B-4B78-85BA-A8BE37619E53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87BCEA-EBB0-4DFE-8EAF-3EA6795FCE51}" type="pres">
      <dgm:prSet presAssocID="{8C800FBC-6F4C-458A-8783-7DD35596F6FE}" presName="sibTrans" presStyleLbl="sibTrans2D1" presStyleIdx="4" presStyleCnt="7"/>
      <dgm:spPr/>
      <dgm:t>
        <a:bodyPr/>
        <a:lstStyle/>
        <a:p>
          <a:endParaRPr lang="en-US"/>
        </a:p>
      </dgm:t>
    </dgm:pt>
    <dgm:pt modelId="{1B1C9263-D792-41A3-A4E9-60AB7A7B162F}" type="pres">
      <dgm:prSet presAssocID="{8C800FBC-6F4C-458A-8783-7DD35596F6FE}" presName="connectorText" presStyleLbl="sibTrans2D1" presStyleIdx="4" presStyleCnt="7"/>
      <dgm:spPr/>
      <dgm:t>
        <a:bodyPr/>
        <a:lstStyle/>
        <a:p>
          <a:endParaRPr lang="en-US"/>
        </a:p>
      </dgm:t>
    </dgm:pt>
    <dgm:pt modelId="{F1A26FD1-EB2C-4762-A040-BFD0A06FA3D7}" type="pres">
      <dgm:prSet presAssocID="{B5C8FFEA-29AE-4B4B-AEEE-6B0D81897F38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A324616-6C11-427A-8EE0-8137001E9A75}" type="pres">
      <dgm:prSet presAssocID="{C18FE825-98EC-44FF-8B6B-D3CCB69C1DE4}" presName="sibTrans" presStyleLbl="sibTrans2D1" presStyleIdx="5" presStyleCnt="7"/>
      <dgm:spPr/>
      <dgm:t>
        <a:bodyPr/>
        <a:lstStyle/>
        <a:p>
          <a:endParaRPr lang="en-US"/>
        </a:p>
      </dgm:t>
    </dgm:pt>
    <dgm:pt modelId="{273A02EB-8E5D-4E04-B16F-D5DC27E12319}" type="pres">
      <dgm:prSet presAssocID="{C18FE825-98EC-44FF-8B6B-D3CCB69C1DE4}" presName="connectorText" presStyleLbl="sibTrans2D1" presStyleIdx="5" presStyleCnt="7"/>
      <dgm:spPr/>
      <dgm:t>
        <a:bodyPr/>
        <a:lstStyle/>
        <a:p>
          <a:endParaRPr lang="en-US"/>
        </a:p>
      </dgm:t>
    </dgm:pt>
    <dgm:pt modelId="{5B172408-1DC0-400A-93FF-02894E9C6117}" type="pres">
      <dgm:prSet presAssocID="{56DA1DC8-F303-4958-B072-7A569A06C3AA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28AECE4-B611-441E-83F5-B4677825E28C}" type="pres">
      <dgm:prSet presAssocID="{A571EF9E-82BF-4448-849E-4106FC22DE7F}" presName="sibTrans" presStyleLbl="sibTrans2D1" presStyleIdx="6" presStyleCnt="7"/>
      <dgm:spPr/>
      <dgm:t>
        <a:bodyPr/>
        <a:lstStyle/>
        <a:p>
          <a:endParaRPr lang="en-US"/>
        </a:p>
      </dgm:t>
    </dgm:pt>
    <dgm:pt modelId="{3A7228AF-ADFA-4CF5-8C45-D07C45983571}" type="pres">
      <dgm:prSet presAssocID="{A571EF9E-82BF-4448-849E-4106FC22DE7F}" presName="connectorText" presStyleLbl="sibTrans2D1" presStyleIdx="6" presStyleCnt="7"/>
      <dgm:spPr/>
      <dgm:t>
        <a:bodyPr/>
        <a:lstStyle/>
        <a:p>
          <a:endParaRPr lang="en-US"/>
        </a:p>
      </dgm:t>
    </dgm:pt>
    <dgm:pt modelId="{84569166-9B92-4E4C-9BF8-5A880F05DE56}" type="pres">
      <dgm:prSet presAssocID="{6CD7588D-1D20-4391-8418-78D91101F5C2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A3F6FFF-4B05-4116-B59B-EE4D7C25C87B}" type="presOf" srcId="{B26DD965-550B-4B78-85BA-A8BE37619E53}" destId="{27F34971-2494-4FAA-95FF-196032905832}" srcOrd="0" destOrd="0" presId="urn:microsoft.com/office/officeart/2005/8/layout/process5"/>
    <dgm:cxn modelId="{4A0E12F2-9D38-4125-801D-B7356170C978}" type="presOf" srcId="{A571EF9E-82BF-4448-849E-4106FC22DE7F}" destId="{3A7228AF-ADFA-4CF5-8C45-D07C45983571}" srcOrd="1" destOrd="0" presId="urn:microsoft.com/office/officeart/2005/8/layout/process5"/>
    <dgm:cxn modelId="{88D45B49-0BCC-4765-910B-72175C4402FC}" type="presOf" srcId="{B63B7200-3F55-4EEC-A708-94DEDD943F34}" destId="{465AA1C3-7295-4C24-98BD-9A0251724FC3}" srcOrd="1" destOrd="0" presId="urn:microsoft.com/office/officeart/2005/8/layout/process5"/>
    <dgm:cxn modelId="{58CCBDDC-882F-46AA-814E-B982EB2179AF}" type="presOf" srcId="{8C800FBC-6F4C-458A-8783-7DD35596F6FE}" destId="{1B1C9263-D792-41A3-A4E9-60AB7A7B162F}" srcOrd="1" destOrd="0" presId="urn:microsoft.com/office/officeart/2005/8/layout/process5"/>
    <dgm:cxn modelId="{4DBE2404-8B5D-4B5E-AB2D-8CA9080553A3}" srcId="{662C9D0A-5861-4491-978C-55EF43258678}" destId="{1D64F7BC-3F34-48E8-94FB-69265A6D3C7E}" srcOrd="2" destOrd="0" parTransId="{9CE77184-FE9D-4213-9F75-A6F8156166C0}" sibTransId="{B63B7200-3F55-4EEC-A708-94DEDD943F34}"/>
    <dgm:cxn modelId="{D2836EF2-7905-4D7A-9B65-2D66D82944D1}" type="presOf" srcId="{8C800FBC-6F4C-458A-8783-7DD35596F6FE}" destId="{EA87BCEA-EBB0-4DFE-8EAF-3EA6795FCE51}" srcOrd="0" destOrd="0" presId="urn:microsoft.com/office/officeart/2005/8/layout/process5"/>
    <dgm:cxn modelId="{90A37F5C-6C0A-4AA0-B21A-F0C33C28CF87}" type="presOf" srcId="{88AEF19B-191E-4C9C-82B1-2898F22534E5}" destId="{9F438A69-F84A-42A5-86DD-F82C56D7A5D8}" srcOrd="0" destOrd="0" presId="urn:microsoft.com/office/officeart/2005/8/layout/process5"/>
    <dgm:cxn modelId="{B972BB7F-DC6F-4885-89CA-C67B5350454A}" type="presOf" srcId="{9484508B-768E-456B-B988-19E272399AA0}" destId="{ACAD9491-0D94-4B13-B69B-1B9A892C56B8}" srcOrd="1" destOrd="0" presId="urn:microsoft.com/office/officeart/2005/8/layout/process5"/>
    <dgm:cxn modelId="{5F5BED21-4C78-43F7-8B0D-C1F02D9D6293}" srcId="{662C9D0A-5861-4491-978C-55EF43258678}" destId="{B26DD965-550B-4B78-85BA-A8BE37619E53}" srcOrd="4" destOrd="0" parTransId="{4C4EFD01-4FEF-4FB5-B18C-0522A0868B39}" sibTransId="{8C800FBC-6F4C-458A-8783-7DD35596F6FE}"/>
    <dgm:cxn modelId="{ADE7FE51-2B4E-479E-B0A8-0F1852862555}" type="presOf" srcId="{56DA1DC8-F303-4958-B072-7A569A06C3AA}" destId="{5B172408-1DC0-400A-93FF-02894E9C6117}" srcOrd="0" destOrd="0" presId="urn:microsoft.com/office/officeart/2005/8/layout/process5"/>
    <dgm:cxn modelId="{C90E6DF4-3B63-4C37-8088-FE695D90DBA3}" type="presOf" srcId="{20FA80E3-044E-46FA-AA4A-A8B1B5FCE7D0}" destId="{DADB5741-463A-42CD-A065-7389CBAA5AFF}" srcOrd="1" destOrd="0" presId="urn:microsoft.com/office/officeart/2005/8/layout/process5"/>
    <dgm:cxn modelId="{940785E7-2B24-4350-90A9-F02B75DFA880}" srcId="{662C9D0A-5861-4491-978C-55EF43258678}" destId="{6B37FA37-766A-4918-A4EE-918D7138D73D}" srcOrd="3" destOrd="0" parTransId="{CDB8B1A2-89D1-48EC-BEA7-0C25CD8CA615}" sibTransId="{B4042FEB-F26E-42AE-8800-64BA92FF1462}"/>
    <dgm:cxn modelId="{C476C75B-12D6-49C4-9587-6647162D5568}" type="presOf" srcId="{B63B7200-3F55-4EEC-A708-94DEDD943F34}" destId="{381A7C7A-FE2E-4A9A-85D3-69394987BF72}" srcOrd="0" destOrd="0" presId="urn:microsoft.com/office/officeart/2005/8/layout/process5"/>
    <dgm:cxn modelId="{30DB54D3-BCEF-4A5D-9B95-1590543C4FFC}" srcId="{662C9D0A-5861-4491-978C-55EF43258678}" destId="{E2217431-E4E6-4777-B266-C8A651BB1484}" srcOrd="1" destOrd="0" parTransId="{F248641C-986F-4BF5-BC7B-6ACDD8495D44}" sibTransId="{9484508B-768E-456B-B988-19E272399AA0}"/>
    <dgm:cxn modelId="{240EB9FD-3C01-4175-9CD3-455452D0F4C0}" type="presOf" srcId="{662C9D0A-5861-4491-978C-55EF43258678}" destId="{A21C8F52-18FD-4501-BB69-5199C62D2699}" srcOrd="0" destOrd="0" presId="urn:microsoft.com/office/officeart/2005/8/layout/process5"/>
    <dgm:cxn modelId="{8F4DE993-D350-4C7B-A6C7-1E39E420186C}" srcId="{662C9D0A-5861-4491-978C-55EF43258678}" destId="{56DA1DC8-F303-4958-B072-7A569A06C3AA}" srcOrd="6" destOrd="0" parTransId="{FC0EB586-9E5A-4B53-ABC0-3F0A043CE30F}" sibTransId="{A571EF9E-82BF-4448-849E-4106FC22DE7F}"/>
    <dgm:cxn modelId="{92DCE4AC-F8AA-4CF8-B8A1-FD030F21214D}" type="presOf" srcId="{B4042FEB-F26E-42AE-8800-64BA92FF1462}" destId="{836E0460-422F-4E55-916E-622E0AB80DC1}" srcOrd="0" destOrd="0" presId="urn:microsoft.com/office/officeart/2005/8/layout/process5"/>
    <dgm:cxn modelId="{61E598A7-30CB-44DC-A1F4-D767EC1AC371}" type="presOf" srcId="{C18FE825-98EC-44FF-8B6B-D3CCB69C1DE4}" destId="{273A02EB-8E5D-4E04-B16F-D5DC27E12319}" srcOrd="1" destOrd="0" presId="urn:microsoft.com/office/officeart/2005/8/layout/process5"/>
    <dgm:cxn modelId="{4075B697-DEFB-4B45-B08E-D04815894E1D}" type="presOf" srcId="{B4042FEB-F26E-42AE-8800-64BA92FF1462}" destId="{0DA5514E-C075-437E-BA79-1A147C4ED431}" srcOrd="1" destOrd="0" presId="urn:microsoft.com/office/officeart/2005/8/layout/process5"/>
    <dgm:cxn modelId="{C1F289A8-1EB0-41E0-A5E4-FDC082098A0E}" srcId="{662C9D0A-5861-4491-978C-55EF43258678}" destId="{B5C8FFEA-29AE-4B4B-AEEE-6B0D81897F38}" srcOrd="5" destOrd="0" parTransId="{72DAE2BB-9FDF-44CA-8A3D-ECB630C7B49D}" sibTransId="{C18FE825-98EC-44FF-8B6B-D3CCB69C1DE4}"/>
    <dgm:cxn modelId="{8337C241-52D8-4557-A1B1-71ABD834F4EA}" type="presOf" srcId="{20FA80E3-044E-46FA-AA4A-A8B1B5FCE7D0}" destId="{ECD6FABB-1EE0-4E15-BBBA-D01B74B57C5B}" srcOrd="0" destOrd="0" presId="urn:microsoft.com/office/officeart/2005/8/layout/process5"/>
    <dgm:cxn modelId="{FFB4A628-6C5C-4523-8019-049CAD8F758E}" type="presOf" srcId="{9484508B-768E-456B-B988-19E272399AA0}" destId="{5334E4A2-FA77-48C5-81F8-D13B4BA807CF}" srcOrd="0" destOrd="0" presId="urn:microsoft.com/office/officeart/2005/8/layout/process5"/>
    <dgm:cxn modelId="{EEDE2F53-B0BB-474B-897F-4C50647E07F8}" type="presOf" srcId="{6B37FA37-766A-4918-A4EE-918D7138D73D}" destId="{563777D3-27B6-46CF-95E4-B0A966F27D8F}" srcOrd="0" destOrd="0" presId="urn:microsoft.com/office/officeart/2005/8/layout/process5"/>
    <dgm:cxn modelId="{29458C7B-7159-4F50-BA40-36CB3270A009}" type="presOf" srcId="{B5C8FFEA-29AE-4B4B-AEEE-6B0D81897F38}" destId="{F1A26FD1-EB2C-4762-A040-BFD0A06FA3D7}" srcOrd="0" destOrd="0" presId="urn:microsoft.com/office/officeart/2005/8/layout/process5"/>
    <dgm:cxn modelId="{22DEBC28-8CC7-4840-9742-14D220C09B87}" type="presOf" srcId="{A571EF9E-82BF-4448-849E-4106FC22DE7F}" destId="{A28AECE4-B611-441E-83F5-B4677825E28C}" srcOrd="0" destOrd="0" presId="urn:microsoft.com/office/officeart/2005/8/layout/process5"/>
    <dgm:cxn modelId="{FCC9D671-8EDC-4365-9E39-ACAEDE662B33}" type="presOf" srcId="{1D64F7BC-3F34-48E8-94FB-69265A6D3C7E}" destId="{0E98B1CD-4111-4DB7-ABEC-B3EFF18252BC}" srcOrd="0" destOrd="0" presId="urn:microsoft.com/office/officeart/2005/8/layout/process5"/>
    <dgm:cxn modelId="{3969A3AB-715C-4E1F-A55C-FB144E9A740F}" type="presOf" srcId="{6CD7588D-1D20-4391-8418-78D91101F5C2}" destId="{84569166-9B92-4E4C-9BF8-5A880F05DE56}" srcOrd="0" destOrd="0" presId="urn:microsoft.com/office/officeart/2005/8/layout/process5"/>
    <dgm:cxn modelId="{C1427934-F068-447B-94D4-FF9AC3C68C6F}" type="presOf" srcId="{E2217431-E4E6-4777-B266-C8A651BB1484}" destId="{F4AF6952-D11F-4056-B13F-B42EC83E97B8}" srcOrd="0" destOrd="0" presId="urn:microsoft.com/office/officeart/2005/8/layout/process5"/>
    <dgm:cxn modelId="{AEC5200B-7141-48AF-8829-34A73B5434C6}" srcId="{662C9D0A-5861-4491-978C-55EF43258678}" destId="{88AEF19B-191E-4C9C-82B1-2898F22534E5}" srcOrd="0" destOrd="0" parTransId="{A6ED94DA-F29E-4AE7-99C9-F7487EBF1DC7}" sibTransId="{20FA80E3-044E-46FA-AA4A-A8B1B5FCE7D0}"/>
    <dgm:cxn modelId="{A7A8A8E4-E676-4C0E-8912-60CD57244279}" type="presOf" srcId="{C18FE825-98EC-44FF-8B6B-D3CCB69C1DE4}" destId="{9A324616-6C11-427A-8EE0-8137001E9A75}" srcOrd="0" destOrd="0" presId="urn:microsoft.com/office/officeart/2005/8/layout/process5"/>
    <dgm:cxn modelId="{A630A2BA-F1FB-4C8E-8CEF-4942FB332234}" srcId="{662C9D0A-5861-4491-978C-55EF43258678}" destId="{6CD7588D-1D20-4391-8418-78D91101F5C2}" srcOrd="7" destOrd="0" parTransId="{82BD290F-CBB9-4AB7-9CFA-8157ACD37F07}" sibTransId="{41BDC889-FF77-4842-9FA5-567D838E2D8F}"/>
    <dgm:cxn modelId="{24F21216-9286-4F7F-8C0E-4F76ACD40F84}" type="presParOf" srcId="{A21C8F52-18FD-4501-BB69-5199C62D2699}" destId="{9F438A69-F84A-42A5-86DD-F82C56D7A5D8}" srcOrd="0" destOrd="0" presId="urn:microsoft.com/office/officeart/2005/8/layout/process5"/>
    <dgm:cxn modelId="{93B32712-B3BC-4539-9AE4-C9C798D298CD}" type="presParOf" srcId="{A21C8F52-18FD-4501-BB69-5199C62D2699}" destId="{ECD6FABB-1EE0-4E15-BBBA-D01B74B57C5B}" srcOrd="1" destOrd="0" presId="urn:microsoft.com/office/officeart/2005/8/layout/process5"/>
    <dgm:cxn modelId="{212102D2-6969-4C13-A782-D116381A92A1}" type="presParOf" srcId="{ECD6FABB-1EE0-4E15-BBBA-D01B74B57C5B}" destId="{DADB5741-463A-42CD-A065-7389CBAA5AFF}" srcOrd="0" destOrd="0" presId="urn:microsoft.com/office/officeart/2005/8/layout/process5"/>
    <dgm:cxn modelId="{CB8FBA3A-835E-466A-B24F-40C36C675879}" type="presParOf" srcId="{A21C8F52-18FD-4501-BB69-5199C62D2699}" destId="{F4AF6952-D11F-4056-B13F-B42EC83E97B8}" srcOrd="2" destOrd="0" presId="urn:microsoft.com/office/officeart/2005/8/layout/process5"/>
    <dgm:cxn modelId="{DD7914C1-A2C4-466F-921A-C57028AF8CE5}" type="presParOf" srcId="{A21C8F52-18FD-4501-BB69-5199C62D2699}" destId="{5334E4A2-FA77-48C5-81F8-D13B4BA807CF}" srcOrd="3" destOrd="0" presId="urn:microsoft.com/office/officeart/2005/8/layout/process5"/>
    <dgm:cxn modelId="{FA422AA4-FC4B-4804-8DBF-8AE4AC9442A0}" type="presParOf" srcId="{5334E4A2-FA77-48C5-81F8-D13B4BA807CF}" destId="{ACAD9491-0D94-4B13-B69B-1B9A892C56B8}" srcOrd="0" destOrd="0" presId="urn:microsoft.com/office/officeart/2005/8/layout/process5"/>
    <dgm:cxn modelId="{519E07CA-CD9E-4F3A-A634-800547F103A7}" type="presParOf" srcId="{A21C8F52-18FD-4501-BB69-5199C62D2699}" destId="{0E98B1CD-4111-4DB7-ABEC-B3EFF18252BC}" srcOrd="4" destOrd="0" presId="urn:microsoft.com/office/officeart/2005/8/layout/process5"/>
    <dgm:cxn modelId="{E54A7820-3F67-4B55-9804-7115F6F81B1D}" type="presParOf" srcId="{A21C8F52-18FD-4501-BB69-5199C62D2699}" destId="{381A7C7A-FE2E-4A9A-85D3-69394987BF72}" srcOrd="5" destOrd="0" presId="urn:microsoft.com/office/officeart/2005/8/layout/process5"/>
    <dgm:cxn modelId="{559098C3-0C96-45B8-8454-DDD4C4C8004C}" type="presParOf" srcId="{381A7C7A-FE2E-4A9A-85D3-69394987BF72}" destId="{465AA1C3-7295-4C24-98BD-9A0251724FC3}" srcOrd="0" destOrd="0" presId="urn:microsoft.com/office/officeart/2005/8/layout/process5"/>
    <dgm:cxn modelId="{10B5F770-705E-4439-A79C-7335CA1C2AE3}" type="presParOf" srcId="{A21C8F52-18FD-4501-BB69-5199C62D2699}" destId="{563777D3-27B6-46CF-95E4-B0A966F27D8F}" srcOrd="6" destOrd="0" presId="urn:microsoft.com/office/officeart/2005/8/layout/process5"/>
    <dgm:cxn modelId="{EF3B9C78-9EE8-41A3-AC73-AFC43007D2C3}" type="presParOf" srcId="{A21C8F52-18FD-4501-BB69-5199C62D2699}" destId="{836E0460-422F-4E55-916E-622E0AB80DC1}" srcOrd="7" destOrd="0" presId="urn:microsoft.com/office/officeart/2005/8/layout/process5"/>
    <dgm:cxn modelId="{EFC1A671-BDD5-46A2-9742-77D0CBDBF549}" type="presParOf" srcId="{836E0460-422F-4E55-916E-622E0AB80DC1}" destId="{0DA5514E-C075-437E-BA79-1A147C4ED431}" srcOrd="0" destOrd="0" presId="urn:microsoft.com/office/officeart/2005/8/layout/process5"/>
    <dgm:cxn modelId="{DAD0590F-AA1D-429A-9477-632845CB19AD}" type="presParOf" srcId="{A21C8F52-18FD-4501-BB69-5199C62D2699}" destId="{27F34971-2494-4FAA-95FF-196032905832}" srcOrd="8" destOrd="0" presId="urn:microsoft.com/office/officeart/2005/8/layout/process5"/>
    <dgm:cxn modelId="{7E3F7581-FD5C-40AF-9B06-2D20F46EA89D}" type="presParOf" srcId="{A21C8F52-18FD-4501-BB69-5199C62D2699}" destId="{EA87BCEA-EBB0-4DFE-8EAF-3EA6795FCE51}" srcOrd="9" destOrd="0" presId="urn:microsoft.com/office/officeart/2005/8/layout/process5"/>
    <dgm:cxn modelId="{3348C151-F02F-4697-99EB-296B4A43AA91}" type="presParOf" srcId="{EA87BCEA-EBB0-4DFE-8EAF-3EA6795FCE51}" destId="{1B1C9263-D792-41A3-A4E9-60AB7A7B162F}" srcOrd="0" destOrd="0" presId="urn:microsoft.com/office/officeart/2005/8/layout/process5"/>
    <dgm:cxn modelId="{ACCDF0E2-D740-4609-8725-8887949E94F4}" type="presParOf" srcId="{A21C8F52-18FD-4501-BB69-5199C62D2699}" destId="{F1A26FD1-EB2C-4762-A040-BFD0A06FA3D7}" srcOrd="10" destOrd="0" presId="urn:microsoft.com/office/officeart/2005/8/layout/process5"/>
    <dgm:cxn modelId="{07F2E032-78EE-4A97-AC98-7E7F586DCA7F}" type="presParOf" srcId="{A21C8F52-18FD-4501-BB69-5199C62D2699}" destId="{9A324616-6C11-427A-8EE0-8137001E9A75}" srcOrd="11" destOrd="0" presId="urn:microsoft.com/office/officeart/2005/8/layout/process5"/>
    <dgm:cxn modelId="{55548F10-9918-4D55-8509-580A74FD18B4}" type="presParOf" srcId="{9A324616-6C11-427A-8EE0-8137001E9A75}" destId="{273A02EB-8E5D-4E04-B16F-D5DC27E12319}" srcOrd="0" destOrd="0" presId="urn:microsoft.com/office/officeart/2005/8/layout/process5"/>
    <dgm:cxn modelId="{AB24C79D-F746-4770-8A60-BB524C6C1FB7}" type="presParOf" srcId="{A21C8F52-18FD-4501-BB69-5199C62D2699}" destId="{5B172408-1DC0-400A-93FF-02894E9C6117}" srcOrd="12" destOrd="0" presId="urn:microsoft.com/office/officeart/2005/8/layout/process5"/>
    <dgm:cxn modelId="{1AB45093-BCD0-48D6-9C39-1B762369B6F0}" type="presParOf" srcId="{A21C8F52-18FD-4501-BB69-5199C62D2699}" destId="{A28AECE4-B611-441E-83F5-B4677825E28C}" srcOrd="13" destOrd="0" presId="urn:microsoft.com/office/officeart/2005/8/layout/process5"/>
    <dgm:cxn modelId="{E5D3B1CA-8A2F-468D-BE1A-516DF636B5FE}" type="presParOf" srcId="{A28AECE4-B611-441E-83F5-B4677825E28C}" destId="{3A7228AF-ADFA-4CF5-8C45-D07C45983571}" srcOrd="0" destOrd="0" presId="urn:microsoft.com/office/officeart/2005/8/layout/process5"/>
    <dgm:cxn modelId="{07133AE6-BA18-4CE5-9F58-169E44209ACE}" type="presParOf" srcId="{A21C8F52-18FD-4501-BB69-5199C62D2699}" destId="{84569166-9B92-4E4C-9BF8-5A880F05DE56}" srcOrd="14" destOrd="0" presId="urn:microsoft.com/office/officeart/2005/8/layout/process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2C9D0A-5861-4491-978C-55EF43258678}" type="doc">
      <dgm:prSet loTypeId="urn:microsoft.com/office/officeart/2005/8/layout/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8AEF19B-191E-4C9C-82B1-2898F22534E5}">
      <dgm:prSet phldrT="[Text]"/>
      <dgm:spPr/>
      <dgm:t>
        <a:bodyPr/>
        <a:lstStyle/>
        <a:p>
          <a:r>
            <a:rPr lang="en-US" dirty="0" smtClean="0"/>
            <a:t>EXPERIENTIAL LEARNING</a:t>
          </a:r>
          <a:endParaRPr lang="en-US" dirty="0"/>
        </a:p>
      </dgm:t>
    </dgm:pt>
    <dgm:pt modelId="{A6ED94DA-F29E-4AE7-99C9-F7487EBF1DC7}" type="parTrans" cxnId="{AEC5200B-7141-48AF-8829-34A73B5434C6}">
      <dgm:prSet/>
      <dgm:spPr/>
      <dgm:t>
        <a:bodyPr/>
        <a:lstStyle/>
        <a:p>
          <a:endParaRPr lang="en-US"/>
        </a:p>
      </dgm:t>
    </dgm:pt>
    <dgm:pt modelId="{20FA80E3-044E-46FA-AA4A-A8B1B5FCE7D0}" type="sibTrans" cxnId="{AEC5200B-7141-48AF-8829-34A73B5434C6}">
      <dgm:prSet/>
      <dgm:spPr/>
      <dgm:t>
        <a:bodyPr/>
        <a:lstStyle/>
        <a:p>
          <a:endParaRPr lang="en-US"/>
        </a:p>
      </dgm:t>
    </dgm:pt>
    <dgm:pt modelId="{246EE700-DBF9-47C0-A855-CB2BCD474B3D}">
      <dgm:prSet phldrT="[Text]"/>
      <dgm:spPr/>
      <dgm:t>
        <a:bodyPr/>
        <a:lstStyle/>
        <a:p>
          <a:r>
            <a:rPr lang="en-US" dirty="0" smtClean="0"/>
            <a:t>KEGIATAN INDUKSI</a:t>
          </a:r>
          <a:endParaRPr lang="en-US" dirty="0"/>
        </a:p>
      </dgm:t>
    </dgm:pt>
    <dgm:pt modelId="{17696DCD-4AED-438B-872F-487B7DB7C08A}" type="parTrans" cxnId="{6FE471FE-36DA-49C6-BF75-02F9BE091920}">
      <dgm:prSet/>
      <dgm:spPr/>
      <dgm:t>
        <a:bodyPr/>
        <a:lstStyle/>
        <a:p>
          <a:endParaRPr lang="en-US"/>
        </a:p>
      </dgm:t>
    </dgm:pt>
    <dgm:pt modelId="{4CE832C4-7B82-46AE-AE55-4642229217A0}" type="sibTrans" cxnId="{6FE471FE-36DA-49C6-BF75-02F9BE091920}">
      <dgm:prSet/>
      <dgm:spPr/>
      <dgm:t>
        <a:bodyPr/>
        <a:lstStyle/>
        <a:p>
          <a:endParaRPr lang="en-US"/>
        </a:p>
      </dgm:t>
    </dgm:pt>
    <dgm:pt modelId="{D6A9D5BD-F4AC-41AA-829D-BDC3AFC9208E}">
      <dgm:prSet phldrT="[Text]"/>
      <dgm:spPr/>
      <dgm:t>
        <a:bodyPr/>
        <a:lstStyle/>
        <a:p>
          <a:r>
            <a:rPr lang="en-US" dirty="0" smtClean="0"/>
            <a:t>PRESENTASI PROGRAM KERJA 2017</a:t>
          </a:r>
          <a:endParaRPr lang="en-US" dirty="0"/>
        </a:p>
      </dgm:t>
    </dgm:pt>
    <dgm:pt modelId="{6C416ED0-9A30-4B74-A893-EB60A7D5F8C2}" type="parTrans" cxnId="{9D788FA2-3DE0-49C8-AD16-4626EDA2777D}">
      <dgm:prSet/>
      <dgm:spPr/>
      <dgm:t>
        <a:bodyPr/>
        <a:lstStyle/>
        <a:p>
          <a:endParaRPr lang="en-US"/>
        </a:p>
      </dgm:t>
    </dgm:pt>
    <dgm:pt modelId="{C5267949-F64D-4748-8039-363CAF9B7B4A}" type="sibTrans" cxnId="{9D788FA2-3DE0-49C8-AD16-4626EDA2777D}">
      <dgm:prSet/>
      <dgm:spPr/>
      <dgm:t>
        <a:bodyPr/>
        <a:lstStyle/>
        <a:p>
          <a:endParaRPr lang="en-US"/>
        </a:p>
      </dgm:t>
    </dgm:pt>
    <dgm:pt modelId="{CD8BA96B-1FCE-4157-AE1D-AE8E0FDAE28E}">
      <dgm:prSet phldrT="[Text]"/>
      <dgm:spPr/>
      <dgm:t>
        <a:bodyPr/>
        <a:lstStyle/>
        <a:p>
          <a:r>
            <a:rPr lang="en-US" dirty="0" smtClean="0"/>
            <a:t>RAPAT KERJA</a:t>
          </a:r>
          <a:endParaRPr lang="en-US" dirty="0"/>
        </a:p>
      </dgm:t>
    </dgm:pt>
    <dgm:pt modelId="{9EE22D8E-6F48-4E68-9D9C-1D8333A0F056}" type="parTrans" cxnId="{DCD5F466-9A7E-4AB0-ADB9-75EC5981ABAB}">
      <dgm:prSet/>
      <dgm:spPr/>
      <dgm:t>
        <a:bodyPr/>
        <a:lstStyle/>
        <a:p>
          <a:endParaRPr lang="en-US"/>
        </a:p>
      </dgm:t>
    </dgm:pt>
    <dgm:pt modelId="{13E618BA-F778-45E3-8F8B-86F49672196B}" type="sibTrans" cxnId="{DCD5F466-9A7E-4AB0-ADB9-75EC5981ABAB}">
      <dgm:prSet/>
      <dgm:spPr/>
      <dgm:t>
        <a:bodyPr/>
        <a:lstStyle/>
        <a:p>
          <a:endParaRPr lang="en-US"/>
        </a:p>
      </dgm:t>
    </dgm:pt>
    <dgm:pt modelId="{DFD9413B-DC87-43B4-BD8D-5F0FF9942FEA}">
      <dgm:prSet phldrT="[Text]"/>
      <dgm:spPr/>
      <dgm:t>
        <a:bodyPr/>
        <a:lstStyle/>
        <a:p>
          <a:r>
            <a:rPr lang="en-US" dirty="0" smtClean="0"/>
            <a:t>PELANTIKAN</a:t>
          </a:r>
          <a:endParaRPr lang="en-US" dirty="0"/>
        </a:p>
      </dgm:t>
    </dgm:pt>
    <dgm:pt modelId="{EF1C1D8D-F626-42B8-A98E-F5504C24A75C}" type="parTrans" cxnId="{9DCAD373-981F-4CD2-9E2E-205A935245BA}">
      <dgm:prSet/>
      <dgm:spPr/>
      <dgm:t>
        <a:bodyPr/>
        <a:lstStyle/>
        <a:p>
          <a:endParaRPr lang="en-US"/>
        </a:p>
      </dgm:t>
    </dgm:pt>
    <dgm:pt modelId="{1EC6981D-7FAA-450E-B4BD-B0D4ED7309EC}" type="sibTrans" cxnId="{9DCAD373-981F-4CD2-9E2E-205A935245BA}">
      <dgm:prSet/>
      <dgm:spPr/>
      <dgm:t>
        <a:bodyPr/>
        <a:lstStyle/>
        <a:p>
          <a:endParaRPr lang="en-US"/>
        </a:p>
      </dgm:t>
    </dgm:pt>
    <dgm:pt modelId="{A21C8F52-18FD-4501-BB69-5199C62D2699}" type="pres">
      <dgm:prSet presAssocID="{662C9D0A-5861-4491-978C-55EF43258678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438A69-F84A-42A5-86DD-F82C56D7A5D8}" type="pres">
      <dgm:prSet presAssocID="{88AEF19B-191E-4C9C-82B1-2898F22534E5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D6FABB-1EE0-4E15-BBBA-D01B74B57C5B}" type="pres">
      <dgm:prSet presAssocID="{20FA80E3-044E-46FA-AA4A-A8B1B5FCE7D0}" presName="sibTrans" presStyleLbl="sibTrans2D1" presStyleIdx="0" presStyleCnt="4"/>
      <dgm:spPr/>
      <dgm:t>
        <a:bodyPr/>
        <a:lstStyle/>
        <a:p>
          <a:endParaRPr lang="en-US"/>
        </a:p>
      </dgm:t>
    </dgm:pt>
    <dgm:pt modelId="{DADB5741-463A-42CD-A065-7389CBAA5AFF}" type="pres">
      <dgm:prSet presAssocID="{20FA80E3-044E-46FA-AA4A-A8B1B5FCE7D0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961F52A7-41B3-4171-9BBB-259D2484773A}" type="pres">
      <dgm:prSet presAssocID="{246EE700-DBF9-47C0-A855-CB2BCD474B3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C9C828-DFF5-4057-B26B-284759417802}" type="pres">
      <dgm:prSet presAssocID="{4CE832C4-7B82-46AE-AE55-4642229217A0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4F50D98-EF9E-46AC-A693-8F8B087752B8}" type="pres">
      <dgm:prSet presAssocID="{4CE832C4-7B82-46AE-AE55-4642229217A0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FDCCA4BC-AE39-44D4-8561-A55CD0D4BF1C}" type="pres">
      <dgm:prSet presAssocID="{D6A9D5BD-F4AC-41AA-829D-BDC3AFC9208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94A26A-E01C-4A4E-8DBC-0D7A4386C2B5}" type="pres">
      <dgm:prSet presAssocID="{C5267949-F64D-4748-8039-363CAF9B7B4A}" presName="sibTrans" presStyleLbl="sibTrans2D1" presStyleIdx="2" presStyleCnt="4"/>
      <dgm:spPr/>
      <dgm:t>
        <a:bodyPr/>
        <a:lstStyle/>
        <a:p>
          <a:endParaRPr lang="en-US"/>
        </a:p>
      </dgm:t>
    </dgm:pt>
    <dgm:pt modelId="{6D61619B-3633-4698-AB8B-6CB942A8C28C}" type="pres">
      <dgm:prSet presAssocID="{C5267949-F64D-4748-8039-363CAF9B7B4A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30130070-BCEC-47BA-85ED-812C616B6C8F}" type="pres">
      <dgm:prSet presAssocID="{CD8BA96B-1FCE-4157-AE1D-AE8E0FDAE28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41ABB0-39D0-434D-A1E3-396586D2B949}" type="pres">
      <dgm:prSet presAssocID="{13E618BA-F778-45E3-8F8B-86F49672196B}" presName="sibTrans" presStyleLbl="sibTrans2D1" presStyleIdx="3" presStyleCnt="4"/>
      <dgm:spPr/>
      <dgm:t>
        <a:bodyPr/>
        <a:lstStyle/>
        <a:p>
          <a:endParaRPr lang="en-US"/>
        </a:p>
      </dgm:t>
    </dgm:pt>
    <dgm:pt modelId="{E8EA1119-1B2D-43F2-92F8-17E6DB4F43A0}" type="pres">
      <dgm:prSet presAssocID="{13E618BA-F778-45E3-8F8B-86F49672196B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7CB03371-5571-4D94-81E5-0C9BFBAD514F}" type="pres">
      <dgm:prSet presAssocID="{DFD9413B-DC87-43B4-BD8D-5F0FF9942FEA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FC33FF6-30E9-42C0-A40A-C14615200324}" type="presOf" srcId="{C5267949-F64D-4748-8039-363CAF9B7B4A}" destId="{E794A26A-E01C-4A4E-8DBC-0D7A4386C2B5}" srcOrd="0" destOrd="0" presId="urn:microsoft.com/office/officeart/2005/8/layout/process5"/>
    <dgm:cxn modelId="{621321B3-8D2A-4810-A8BC-520F0BA93289}" type="presOf" srcId="{13E618BA-F778-45E3-8F8B-86F49672196B}" destId="{E8EA1119-1B2D-43F2-92F8-17E6DB4F43A0}" srcOrd="1" destOrd="0" presId="urn:microsoft.com/office/officeart/2005/8/layout/process5"/>
    <dgm:cxn modelId="{F211B270-7F9C-492E-B219-E5D4AB0EE71E}" type="presOf" srcId="{13E618BA-F778-45E3-8F8B-86F49672196B}" destId="{1241ABB0-39D0-434D-A1E3-396586D2B949}" srcOrd="0" destOrd="0" presId="urn:microsoft.com/office/officeart/2005/8/layout/process5"/>
    <dgm:cxn modelId="{C7EE8967-FE73-4F2E-9D83-D295B6365E9D}" type="presOf" srcId="{4CE832C4-7B82-46AE-AE55-4642229217A0}" destId="{74F50D98-EF9E-46AC-A693-8F8B087752B8}" srcOrd="1" destOrd="0" presId="urn:microsoft.com/office/officeart/2005/8/layout/process5"/>
    <dgm:cxn modelId="{B0E83ADE-3F4D-4C16-8819-C0CF6D9439B7}" type="presOf" srcId="{662C9D0A-5861-4491-978C-55EF43258678}" destId="{A21C8F52-18FD-4501-BB69-5199C62D2699}" srcOrd="0" destOrd="0" presId="urn:microsoft.com/office/officeart/2005/8/layout/process5"/>
    <dgm:cxn modelId="{6FE471FE-36DA-49C6-BF75-02F9BE091920}" srcId="{662C9D0A-5861-4491-978C-55EF43258678}" destId="{246EE700-DBF9-47C0-A855-CB2BCD474B3D}" srcOrd="1" destOrd="0" parTransId="{17696DCD-4AED-438B-872F-487B7DB7C08A}" sibTransId="{4CE832C4-7B82-46AE-AE55-4642229217A0}"/>
    <dgm:cxn modelId="{9DCAD373-981F-4CD2-9E2E-205A935245BA}" srcId="{662C9D0A-5861-4491-978C-55EF43258678}" destId="{DFD9413B-DC87-43B4-BD8D-5F0FF9942FEA}" srcOrd="4" destOrd="0" parTransId="{EF1C1D8D-F626-42B8-A98E-F5504C24A75C}" sibTransId="{1EC6981D-7FAA-450E-B4BD-B0D4ED7309EC}"/>
    <dgm:cxn modelId="{82C5AE95-6797-4822-AAA1-1E5285BD890A}" type="presOf" srcId="{20FA80E3-044E-46FA-AA4A-A8B1B5FCE7D0}" destId="{DADB5741-463A-42CD-A065-7389CBAA5AFF}" srcOrd="1" destOrd="0" presId="urn:microsoft.com/office/officeart/2005/8/layout/process5"/>
    <dgm:cxn modelId="{3115C0AC-9F74-423A-968D-ACD89F740A9F}" type="presOf" srcId="{CD8BA96B-1FCE-4157-AE1D-AE8E0FDAE28E}" destId="{30130070-BCEC-47BA-85ED-812C616B6C8F}" srcOrd="0" destOrd="0" presId="urn:microsoft.com/office/officeart/2005/8/layout/process5"/>
    <dgm:cxn modelId="{DCD5F466-9A7E-4AB0-ADB9-75EC5981ABAB}" srcId="{662C9D0A-5861-4491-978C-55EF43258678}" destId="{CD8BA96B-1FCE-4157-AE1D-AE8E0FDAE28E}" srcOrd="3" destOrd="0" parTransId="{9EE22D8E-6F48-4E68-9D9C-1D8333A0F056}" sibTransId="{13E618BA-F778-45E3-8F8B-86F49672196B}"/>
    <dgm:cxn modelId="{AEC5200B-7141-48AF-8829-34A73B5434C6}" srcId="{662C9D0A-5861-4491-978C-55EF43258678}" destId="{88AEF19B-191E-4C9C-82B1-2898F22534E5}" srcOrd="0" destOrd="0" parTransId="{A6ED94DA-F29E-4AE7-99C9-F7487EBF1DC7}" sibTransId="{20FA80E3-044E-46FA-AA4A-A8B1B5FCE7D0}"/>
    <dgm:cxn modelId="{C352D964-DF44-4E36-8147-67014976D467}" type="presOf" srcId="{DFD9413B-DC87-43B4-BD8D-5F0FF9942FEA}" destId="{7CB03371-5571-4D94-81E5-0C9BFBAD514F}" srcOrd="0" destOrd="0" presId="urn:microsoft.com/office/officeart/2005/8/layout/process5"/>
    <dgm:cxn modelId="{655E0943-3AC9-4EAE-BA3B-7450448B9982}" type="presOf" srcId="{88AEF19B-191E-4C9C-82B1-2898F22534E5}" destId="{9F438A69-F84A-42A5-86DD-F82C56D7A5D8}" srcOrd="0" destOrd="0" presId="urn:microsoft.com/office/officeart/2005/8/layout/process5"/>
    <dgm:cxn modelId="{70CED9E2-70DF-4722-8FDA-38BFE193EB33}" type="presOf" srcId="{20FA80E3-044E-46FA-AA4A-A8B1B5FCE7D0}" destId="{ECD6FABB-1EE0-4E15-BBBA-D01B74B57C5B}" srcOrd="0" destOrd="0" presId="urn:microsoft.com/office/officeart/2005/8/layout/process5"/>
    <dgm:cxn modelId="{41D06442-DAFE-4C2A-9E70-28B9EFBEE891}" type="presOf" srcId="{D6A9D5BD-F4AC-41AA-829D-BDC3AFC9208E}" destId="{FDCCA4BC-AE39-44D4-8561-A55CD0D4BF1C}" srcOrd="0" destOrd="0" presId="urn:microsoft.com/office/officeart/2005/8/layout/process5"/>
    <dgm:cxn modelId="{58E3B192-E65F-4377-9C38-A5BB9CFB3997}" type="presOf" srcId="{246EE700-DBF9-47C0-A855-CB2BCD474B3D}" destId="{961F52A7-41B3-4171-9BBB-259D2484773A}" srcOrd="0" destOrd="0" presId="urn:microsoft.com/office/officeart/2005/8/layout/process5"/>
    <dgm:cxn modelId="{E61B3532-7915-49FF-9A80-424CC018370F}" type="presOf" srcId="{4CE832C4-7B82-46AE-AE55-4642229217A0}" destId="{94C9C828-DFF5-4057-B26B-284759417802}" srcOrd="0" destOrd="0" presId="urn:microsoft.com/office/officeart/2005/8/layout/process5"/>
    <dgm:cxn modelId="{A7FDC93E-7EEF-49DF-9342-796DDD070063}" type="presOf" srcId="{C5267949-F64D-4748-8039-363CAF9B7B4A}" destId="{6D61619B-3633-4698-AB8B-6CB942A8C28C}" srcOrd="1" destOrd="0" presId="urn:microsoft.com/office/officeart/2005/8/layout/process5"/>
    <dgm:cxn modelId="{9D788FA2-3DE0-49C8-AD16-4626EDA2777D}" srcId="{662C9D0A-5861-4491-978C-55EF43258678}" destId="{D6A9D5BD-F4AC-41AA-829D-BDC3AFC9208E}" srcOrd="2" destOrd="0" parTransId="{6C416ED0-9A30-4B74-A893-EB60A7D5F8C2}" sibTransId="{C5267949-F64D-4748-8039-363CAF9B7B4A}"/>
    <dgm:cxn modelId="{69DCE610-9BD4-426F-BA9F-32B001C68287}" type="presParOf" srcId="{A21C8F52-18FD-4501-BB69-5199C62D2699}" destId="{9F438A69-F84A-42A5-86DD-F82C56D7A5D8}" srcOrd="0" destOrd="0" presId="urn:microsoft.com/office/officeart/2005/8/layout/process5"/>
    <dgm:cxn modelId="{77B52B72-E864-41D8-8D22-C948F1022E2D}" type="presParOf" srcId="{A21C8F52-18FD-4501-BB69-5199C62D2699}" destId="{ECD6FABB-1EE0-4E15-BBBA-D01B74B57C5B}" srcOrd="1" destOrd="0" presId="urn:microsoft.com/office/officeart/2005/8/layout/process5"/>
    <dgm:cxn modelId="{0C0CF48B-349D-4EF2-B42C-C8D16AFC1223}" type="presParOf" srcId="{ECD6FABB-1EE0-4E15-BBBA-D01B74B57C5B}" destId="{DADB5741-463A-42CD-A065-7389CBAA5AFF}" srcOrd="0" destOrd="0" presId="urn:microsoft.com/office/officeart/2005/8/layout/process5"/>
    <dgm:cxn modelId="{1DEDF398-87EA-4465-96DF-49CC097D3926}" type="presParOf" srcId="{A21C8F52-18FD-4501-BB69-5199C62D2699}" destId="{961F52A7-41B3-4171-9BBB-259D2484773A}" srcOrd="2" destOrd="0" presId="urn:microsoft.com/office/officeart/2005/8/layout/process5"/>
    <dgm:cxn modelId="{501A51FB-3AB8-45B4-BF0F-A56DCEA607DB}" type="presParOf" srcId="{A21C8F52-18FD-4501-BB69-5199C62D2699}" destId="{94C9C828-DFF5-4057-B26B-284759417802}" srcOrd="3" destOrd="0" presId="urn:microsoft.com/office/officeart/2005/8/layout/process5"/>
    <dgm:cxn modelId="{63D0BBC5-D403-4075-85CA-35DD765589B9}" type="presParOf" srcId="{94C9C828-DFF5-4057-B26B-284759417802}" destId="{74F50D98-EF9E-46AC-A693-8F8B087752B8}" srcOrd="0" destOrd="0" presId="urn:microsoft.com/office/officeart/2005/8/layout/process5"/>
    <dgm:cxn modelId="{A39F037F-4FF2-40EB-95D7-79668A7934E6}" type="presParOf" srcId="{A21C8F52-18FD-4501-BB69-5199C62D2699}" destId="{FDCCA4BC-AE39-44D4-8561-A55CD0D4BF1C}" srcOrd="4" destOrd="0" presId="urn:microsoft.com/office/officeart/2005/8/layout/process5"/>
    <dgm:cxn modelId="{B5265F31-B730-4C69-B2C5-E950AA350A31}" type="presParOf" srcId="{A21C8F52-18FD-4501-BB69-5199C62D2699}" destId="{E794A26A-E01C-4A4E-8DBC-0D7A4386C2B5}" srcOrd="5" destOrd="0" presId="urn:microsoft.com/office/officeart/2005/8/layout/process5"/>
    <dgm:cxn modelId="{84C6C60A-08AA-4A63-823A-7034696B8CE8}" type="presParOf" srcId="{E794A26A-E01C-4A4E-8DBC-0D7A4386C2B5}" destId="{6D61619B-3633-4698-AB8B-6CB942A8C28C}" srcOrd="0" destOrd="0" presId="urn:microsoft.com/office/officeart/2005/8/layout/process5"/>
    <dgm:cxn modelId="{D52207A7-EDCC-430D-B296-30272077D79C}" type="presParOf" srcId="{A21C8F52-18FD-4501-BB69-5199C62D2699}" destId="{30130070-BCEC-47BA-85ED-812C616B6C8F}" srcOrd="6" destOrd="0" presId="urn:microsoft.com/office/officeart/2005/8/layout/process5"/>
    <dgm:cxn modelId="{9F34C22B-D3B0-445E-8237-8D92EC074AEF}" type="presParOf" srcId="{A21C8F52-18FD-4501-BB69-5199C62D2699}" destId="{1241ABB0-39D0-434D-A1E3-396586D2B949}" srcOrd="7" destOrd="0" presId="urn:microsoft.com/office/officeart/2005/8/layout/process5"/>
    <dgm:cxn modelId="{DDB8B087-1FF3-44B3-BFBA-D0913F7ADFCC}" type="presParOf" srcId="{1241ABB0-39D0-434D-A1E3-396586D2B949}" destId="{E8EA1119-1B2D-43F2-92F8-17E6DB4F43A0}" srcOrd="0" destOrd="0" presId="urn:microsoft.com/office/officeart/2005/8/layout/process5"/>
    <dgm:cxn modelId="{B3A0818C-AF3F-43AB-AB38-67C63642397E}" type="presParOf" srcId="{A21C8F52-18FD-4501-BB69-5199C62D2699}" destId="{7CB03371-5571-4D94-81E5-0C9BFBAD514F}" srcOrd="8" destOrd="0" presId="urn:microsoft.com/office/officeart/2005/8/layout/process5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E875524-AF45-4964-96AB-159E28B17FD5}" type="datetimeFigureOut">
              <a:rPr lang="id-ID"/>
              <a:pPr>
                <a:defRPr/>
              </a:pPr>
              <a:t>19/08/2016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06475" y="685800"/>
            <a:ext cx="48450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d-ID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id-ID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6EA3E2F-B15E-44FF-AD5A-2B55CDE533EB}" type="slidenum">
              <a:rPr lang="id-ID"/>
              <a:pPr>
                <a:defRPr/>
              </a:pPr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EBFBED6-6E7F-4FB8-B346-C5FB1A8ABE9F}" type="slidenum">
              <a:rPr lang="id-ID" smtClean="0"/>
              <a:pPr/>
              <a:t>1</a:t>
            </a:fld>
            <a:endParaRPr lang="id-ID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EBFBED6-6E7F-4FB8-B346-C5FB1A8ABE9F}" type="slidenum">
              <a:rPr lang="id-ID" smtClean="0"/>
              <a:pPr/>
              <a:t>3</a:t>
            </a:fld>
            <a:endParaRPr lang="id-ID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6EA3E2F-B15E-44FF-AD5A-2B55CDE533EB}" type="slidenum">
              <a:rPr lang="id-ID" smtClean="0"/>
              <a:pPr>
                <a:defRPr/>
              </a:pPr>
              <a:t>4</a:t>
            </a:fld>
            <a:endParaRPr lang="id-ID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648" y="2349386"/>
            <a:ext cx="9085342" cy="162111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3296" y="4285615"/>
            <a:ext cx="7482047" cy="193272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8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3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1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7D1F5-2E0E-4115-8652-651ECAFDC54F}" type="datetimeFigureOut">
              <a:rPr lang="en-US"/>
              <a:pPr>
                <a:defRPr/>
              </a:pPr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B4A1C3-E7D6-473E-9A98-E72604A9A0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1D544-96E6-4D40-9EA9-FF68D69A4BEA}" type="datetimeFigureOut">
              <a:rPr lang="en-US"/>
              <a:pPr>
                <a:defRPr/>
              </a:pPr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FA9CAB-820B-42BE-A81D-26E95783E2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49262" y="302865"/>
            <a:ext cx="2404944" cy="6452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432" y="302865"/>
            <a:ext cx="7036687" cy="64529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C9414-5C3B-4997-A383-200F40D08033}" type="datetimeFigureOut">
              <a:rPr lang="en-US"/>
              <a:pPr>
                <a:defRPr/>
              </a:pPr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66C72-DA58-4DC3-ABB0-062B262055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E326EB-13AC-4CB6-B8A3-F7D3087975CC}" type="datetimeFigureOut">
              <a:rPr lang="en-US"/>
              <a:pPr>
                <a:defRPr/>
              </a:pPr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AF3706-1E49-4523-974C-23A0A3E22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4329" y="4859832"/>
            <a:ext cx="9085342" cy="1502066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4329" y="3205459"/>
            <a:ext cx="9085342" cy="1654373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3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87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6431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74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1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6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05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49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58E6B-00B5-4CE0-B6DD-48197041C550}" type="datetimeFigureOut">
              <a:rPr lang="en-US"/>
              <a:pPr>
                <a:defRPr/>
              </a:pPr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06D77-A17C-4446-8BBB-348731323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432" y="1764666"/>
            <a:ext cx="4720815" cy="499113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33391" y="1764666"/>
            <a:ext cx="4720815" cy="4991131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2ED766-CCF0-44B4-BEA9-24E1FDCFFFA3}" type="datetimeFigureOut">
              <a:rPr lang="en-US"/>
              <a:pPr>
                <a:defRPr/>
              </a:pPr>
              <a:t>8/19/2016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3EB245-3AA2-48FC-AAFE-49C96E3243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432" y="1692889"/>
            <a:ext cx="4722671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4432" y="2398404"/>
            <a:ext cx="4722671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29680" y="1692889"/>
            <a:ext cx="4724526" cy="705515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37" indent="0">
              <a:buNone/>
              <a:defRPr sz="2300" b="1"/>
            </a:lvl2pPr>
            <a:lvl3pPr marL="1042873" indent="0">
              <a:buNone/>
              <a:defRPr sz="2100" b="1"/>
            </a:lvl3pPr>
            <a:lvl4pPr marL="1564310" indent="0">
              <a:buNone/>
              <a:defRPr sz="1800" b="1"/>
            </a:lvl4pPr>
            <a:lvl5pPr marL="2085746" indent="0">
              <a:buNone/>
              <a:defRPr sz="1800" b="1"/>
            </a:lvl5pPr>
            <a:lvl6pPr marL="2607183" indent="0">
              <a:buNone/>
              <a:defRPr sz="1800" b="1"/>
            </a:lvl6pPr>
            <a:lvl7pPr marL="3128620" indent="0">
              <a:buNone/>
              <a:defRPr sz="1800" b="1"/>
            </a:lvl7pPr>
            <a:lvl8pPr marL="3650056" indent="0">
              <a:buNone/>
              <a:defRPr sz="1800" b="1"/>
            </a:lvl8pPr>
            <a:lvl9pPr marL="4171493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29680" y="2398404"/>
            <a:ext cx="4724526" cy="4357393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569ED-6B32-427A-A279-B44EDABB5C52}" type="datetimeFigureOut">
              <a:rPr lang="en-US"/>
              <a:pPr>
                <a:defRPr/>
              </a:pPr>
              <a:t>8/19/2016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3AA49D-EF08-4360-8EE7-E99BCA8BB8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AB2E9-F2B8-4B72-B35C-30FFC9261C01}" type="datetimeFigureOut">
              <a:rPr lang="en-US"/>
              <a:pPr>
                <a:defRPr/>
              </a:pPr>
              <a:t>8/19/2016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2DEFA-1FAE-4D6A-865D-17300D201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0BBDB-D1ED-41F9-9FE2-C6AC66AEC752}" type="datetimeFigureOut">
              <a:rPr lang="en-US"/>
              <a:pPr>
                <a:defRPr/>
              </a:pPr>
              <a:t>8/19/2016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D48A15-E76F-4B0B-A3CB-438C48813E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433" y="301113"/>
            <a:ext cx="3516488" cy="1281483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8960" y="301114"/>
            <a:ext cx="5975246" cy="645468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4433" y="1582597"/>
            <a:ext cx="3516488" cy="5173200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69067-E97A-4AC5-959A-9E421CAD8878}" type="datetimeFigureOut">
              <a:rPr lang="en-US"/>
              <a:pPr>
                <a:defRPr/>
              </a:pPr>
              <a:t>8/19/2016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2B55F-F622-46F1-8D41-F8F7B595DC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95048" y="5293995"/>
            <a:ext cx="6413183" cy="624986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95048" y="675755"/>
            <a:ext cx="6413183" cy="4537710"/>
          </a:xfrm>
        </p:spPr>
        <p:txBody>
          <a:bodyPr rtlCol="0">
            <a:normAutofit/>
          </a:bodyPr>
          <a:lstStyle>
            <a:lvl1pPr marL="0" indent="0">
              <a:buNone/>
              <a:defRPr sz="3600"/>
            </a:lvl1pPr>
            <a:lvl2pPr marL="521437" indent="0">
              <a:buNone/>
              <a:defRPr sz="3200"/>
            </a:lvl2pPr>
            <a:lvl3pPr marL="1042873" indent="0">
              <a:buNone/>
              <a:defRPr sz="2700"/>
            </a:lvl3pPr>
            <a:lvl4pPr marL="1564310" indent="0">
              <a:buNone/>
              <a:defRPr sz="2300"/>
            </a:lvl4pPr>
            <a:lvl5pPr marL="2085746" indent="0">
              <a:buNone/>
              <a:defRPr sz="2300"/>
            </a:lvl5pPr>
            <a:lvl6pPr marL="2607183" indent="0">
              <a:buNone/>
              <a:defRPr sz="2300"/>
            </a:lvl6pPr>
            <a:lvl7pPr marL="3128620" indent="0">
              <a:buNone/>
              <a:defRPr sz="2300"/>
            </a:lvl7pPr>
            <a:lvl8pPr marL="3650056" indent="0">
              <a:buNone/>
              <a:defRPr sz="2300"/>
            </a:lvl8pPr>
            <a:lvl9pPr marL="4171493" indent="0">
              <a:buNone/>
              <a:defRPr sz="23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95048" y="5918981"/>
            <a:ext cx="6413183" cy="887584"/>
          </a:xfrm>
        </p:spPr>
        <p:txBody>
          <a:bodyPr/>
          <a:lstStyle>
            <a:lvl1pPr marL="0" indent="0">
              <a:buNone/>
              <a:defRPr sz="1600"/>
            </a:lvl1pPr>
            <a:lvl2pPr marL="521437" indent="0">
              <a:buNone/>
              <a:defRPr sz="1400"/>
            </a:lvl2pPr>
            <a:lvl3pPr marL="1042873" indent="0">
              <a:buNone/>
              <a:defRPr sz="1100"/>
            </a:lvl3pPr>
            <a:lvl4pPr marL="1564310" indent="0">
              <a:buNone/>
              <a:defRPr sz="1000"/>
            </a:lvl4pPr>
            <a:lvl5pPr marL="2085746" indent="0">
              <a:buNone/>
              <a:defRPr sz="1000"/>
            </a:lvl5pPr>
            <a:lvl6pPr marL="2607183" indent="0">
              <a:buNone/>
              <a:defRPr sz="1000"/>
            </a:lvl6pPr>
            <a:lvl7pPr marL="3128620" indent="0">
              <a:buNone/>
              <a:defRPr sz="1000"/>
            </a:lvl7pPr>
            <a:lvl8pPr marL="3650056" indent="0">
              <a:buNone/>
              <a:defRPr sz="1000"/>
            </a:lvl8pPr>
            <a:lvl9pPr marL="417149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BDB8C-893E-4D71-8D73-0679FC609124}" type="datetimeFigureOut">
              <a:rPr lang="en-US"/>
              <a:pPr>
                <a:defRPr/>
              </a:pPr>
              <a:t>8/19/2016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E2D3A-9BFE-43A8-A2DF-3D3403380F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534988" y="303213"/>
            <a:ext cx="9618662" cy="126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87" tIns="52144" rIns="104287" bIns="521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34988" y="1765300"/>
            <a:ext cx="9618662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988" y="7010400"/>
            <a:ext cx="2493962" cy="401638"/>
          </a:xfrm>
          <a:prstGeom prst="rect">
            <a:avLst/>
          </a:prstGeom>
        </p:spPr>
        <p:txBody>
          <a:bodyPr vert="horz" wrap="square" lIns="104287" tIns="52144" rIns="104287" bIns="52144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98989"/>
                </a:solidFill>
                <a:ea typeface="ＭＳ Ｐゴシック" pitchFamily="-84" charset="-128"/>
              </a:defRPr>
            </a:lvl1pPr>
          </a:lstStyle>
          <a:p>
            <a:pPr>
              <a:defRPr/>
            </a:pPr>
            <a:fld id="{74AA4260-0245-4F4E-83D5-9DE012C1353D}" type="datetimeFigureOut">
              <a:rPr lang="en-US"/>
              <a:pPr>
                <a:defRPr/>
              </a:pPr>
              <a:t>8/19/2016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51250" y="7010400"/>
            <a:ext cx="3386138" cy="401638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 defTabSz="521437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59688" y="7010400"/>
            <a:ext cx="2493962" cy="401638"/>
          </a:xfrm>
          <a:prstGeom prst="rect">
            <a:avLst/>
          </a:prstGeom>
        </p:spPr>
        <p:txBody>
          <a:bodyPr vert="horz" wrap="square" lIns="104287" tIns="52144" rIns="104287" bIns="52144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98989"/>
                </a:solidFill>
                <a:ea typeface="ＭＳ Ｐゴシック" pitchFamily="-84" charset="-128"/>
              </a:defRPr>
            </a:lvl1pPr>
          </a:lstStyle>
          <a:p>
            <a:pPr>
              <a:defRPr/>
            </a:pPr>
            <a:fld id="{6974B5A9-A257-42AC-9E4F-A067C56925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fade/>
  </p:transition>
  <p:txStyles>
    <p:titleStyle>
      <a:lvl1pPr algn="ctr" defTabSz="520700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52070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52070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52070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520700" rtl="0" eaLnBrk="0" fontAlgn="base" hangingPunct="0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5207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5207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5207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520700" rtl="0" fontAlgn="base">
        <a:spcBef>
          <a:spcPct val="0"/>
        </a:spcBef>
        <a:spcAft>
          <a:spcPct val="0"/>
        </a:spcAft>
        <a:defRPr sz="50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90525" indent="-390525" algn="l" defTabSz="5207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6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846138" indent="-325438" algn="l" defTabSz="5207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303338" indent="-260350" algn="l" defTabSz="5207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7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824038" indent="-260350" algn="l" defTabSz="5207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346325" indent="-260350" algn="l" defTabSz="5207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3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86790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338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0775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211" indent="-260718" algn="l" defTabSz="521437" rtl="0" eaLnBrk="1" latinLnBrk="0" hangingPunct="1">
        <a:spcBef>
          <a:spcPct val="20000"/>
        </a:spcBef>
        <a:buFont typeface="Arial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37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87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31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74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18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620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056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493" algn="l" defTabSz="521437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Pemimpin%20Istimewa%20-%20Handry%20Satriago%20-%20CEO%20GE%20Indonesia.mp4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 descr="Background 01-0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0688638" cy="757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556584" y="2743189"/>
            <a:ext cx="7730415" cy="2713965"/>
          </a:xfrm>
        </p:spPr>
        <p:txBody>
          <a:bodyPr/>
          <a:lstStyle/>
          <a:p>
            <a:pPr eaLnBrk="1" hangingPunct="1"/>
            <a:r>
              <a:rPr lang="en-US" sz="6000" b="1" dirty="0" smtClean="0">
                <a:solidFill>
                  <a:schemeClr val="bg1"/>
                </a:solidFill>
                <a:latin typeface="Broadway" pitchFamily="82" charset="0"/>
                <a:ea typeface="ＭＳ Ｐゴシック" pitchFamily="34" charset="-128"/>
              </a:rPr>
              <a:t>STUDENT ORGANIZATION UPDATE</a:t>
            </a:r>
          </a:p>
        </p:txBody>
      </p:sp>
      <p:sp>
        <p:nvSpPr>
          <p:cNvPr id="3076" name="Subtitle 2"/>
          <p:cNvSpPr txBox="1">
            <a:spLocks/>
          </p:cNvSpPr>
          <p:nvPr/>
        </p:nvSpPr>
        <p:spPr bwMode="auto">
          <a:xfrm>
            <a:off x="2474940" y="5457154"/>
            <a:ext cx="7927018" cy="1139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287" tIns="52144" rIns="104287" bIns="52144"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Open Sans" pitchFamily="34" charset="0"/>
              </a:rPr>
              <a:t>BINUS University</a:t>
            </a:r>
          </a:p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2800" b="1" dirty="0" smtClean="0">
                <a:solidFill>
                  <a:schemeClr val="bg1"/>
                </a:solidFill>
                <a:latin typeface="Open Sans" pitchFamily="34" charset="0"/>
              </a:rPr>
              <a:t>3 </a:t>
            </a:r>
            <a:r>
              <a:rPr lang="en-US" sz="2800" b="1" dirty="0" err="1" smtClean="0">
                <a:solidFill>
                  <a:schemeClr val="bg1"/>
                </a:solidFill>
                <a:latin typeface="Open Sans" pitchFamily="34" charset="0"/>
              </a:rPr>
              <a:t>Juni</a:t>
            </a:r>
            <a:r>
              <a:rPr lang="en-US" sz="2800" b="1" dirty="0" smtClean="0">
                <a:solidFill>
                  <a:schemeClr val="bg1"/>
                </a:solidFill>
                <a:latin typeface="Open Sans" pitchFamily="34" charset="0"/>
              </a:rPr>
              <a:t> 2016</a:t>
            </a:r>
            <a:endParaRPr lang="en-US" sz="2800" b="1" dirty="0">
              <a:solidFill>
                <a:schemeClr val="bg1"/>
              </a:solidFill>
              <a:latin typeface="Open Sans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1" y="277562"/>
            <a:ext cx="8471583" cy="763597"/>
          </a:xfrm>
        </p:spPr>
        <p:txBody>
          <a:bodyPr/>
          <a:lstStyle/>
          <a:p>
            <a:pPr algn="r"/>
            <a:r>
              <a:rPr lang="en-US" b="1" dirty="0" smtClean="0"/>
              <a:t>TIMELINE</a:t>
            </a:r>
            <a:endParaRPr lang="en-US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42975" y="996700"/>
          <a:ext cx="9618664" cy="6400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106511"/>
                <a:gridCol w="6512153"/>
              </a:tblGrid>
              <a:tr h="424499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TANGGAL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 smtClean="0"/>
                        <a:t>KEGIATAN</a:t>
                      </a:r>
                      <a:endParaRPr lang="en-US" sz="2200" dirty="0"/>
                    </a:p>
                  </a:txBody>
                  <a:tcPr/>
                </a:tc>
              </a:tr>
              <a:tr h="42449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14 </a:t>
                      </a:r>
                      <a:r>
                        <a:rPr lang="en-US" sz="2200" dirty="0" err="1" smtClean="0"/>
                        <a:t>Juni</a:t>
                      </a:r>
                      <a:r>
                        <a:rPr lang="en-US" sz="2200" dirty="0" smtClean="0"/>
                        <a:t> 2016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Pengumpulan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berkas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pendaftaran</a:t>
                      </a:r>
                      <a:endParaRPr lang="en-US" sz="2200" dirty="0"/>
                    </a:p>
                  </a:txBody>
                  <a:tcPr/>
                </a:tc>
              </a:tr>
              <a:tr h="42449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15-28 </a:t>
                      </a:r>
                      <a:r>
                        <a:rPr lang="en-US" sz="2200" dirty="0" err="1" smtClean="0"/>
                        <a:t>Juni</a:t>
                      </a:r>
                      <a:r>
                        <a:rPr lang="en-US" sz="2200" dirty="0" smtClean="0"/>
                        <a:t> 2016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Seleksi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Administrasi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Balon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Ketum</a:t>
                      </a:r>
                      <a:r>
                        <a:rPr lang="en-US" sz="2200" baseline="0" dirty="0" smtClean="0"/>
                        <a:t> 2017 (</a:t>
                      </a:r>
                      <a:r>
                        <a:rPr lang="en-US" sz="2200" baseline="0" dirty="0" err="1" smtClean="0"/>
                        <a:t>berkas</a:t>
                      </a:r>
                      <a:r>
                        <a:rPr lang="en-US" sz="2200" baseline="0" dirty="0" smtClean="0"/>
                        <a:t>)</a:t>
                      </a:r>
                      <a:endParaRPr lang="en-US" sz="2200" dirty="0"/>
                    </a:p>
                  </a:txBody>
                  <a:tcPr/>
                </a:tc>
              </a:tr>
              <a:tr h="42449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29 </a:t>
                      </a:r>
                      <a:r>
                        <a:rPr lang="en-US" sz="2200" dirty="0" err="1" smtClean="0"/>
                        <a:t>Juni</a:t>
                      </a:r>
                      <a:r>
                        <a:rPr lang="en-US" sz="2200" dirty="0" smtClean="0"/>
                        <a:t> 2016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Pengumuman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Hasil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Seleksi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Administrasi</a:t>
                      </a:r>
                      <a:endParaRPr lang="en-US" sz="2200" dirty="0"/>
                    </a:p>
                  </a:txBody>
                  <a:tcPr/>
                </a:tc>
              </a:tr>
              <a:tr h="42449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30 Juni-16 </a:t>
                      </a:r>
                      <a:r>
                        <a:rPr lang="en-US" sz="2200" dirty="0" err="1" smtClean="0"/>
                        <a:t>Juli</a:t>
                      </a:r>
                      <a:r>
                        <a:rPr lang="en-US" sz="2200" dirty="0" smtClean="0"/>
                        <a:t> 2016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Personality Assessment</a:t>
                      </a:r>
                      <a:r>
                        <a:rPr lang="en-US" sz="2200" baseline="0" dirty="0" smtClean="0"/>
                        <a:t> (online)</a:t>
                      </a:r>
                      <a:endParaRPr lang="en-US" sz="2200" dirty="0"/>
                    </a:p>
                  </a:txBody>
                  <a:tcPr/>
                </a:tc>
              </a:tr>
              <a:tr h="42449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1-13 </a:t>
                      </a:r>
                      <a:r>
                        <a:rPr lang="en-US" sz="2200" dirty="0" err="1" smtClean="0"/>
                        <a:t>Agustus</a:t>
                      </a:r>
                      <a:r>
                        <a:rPr lang="en-US" sz="2200" baseline="0" dirty="0" smtClean="0"/>
                        <a:t> 2016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Self Learning (online)</a:t>
                      </a:r>
                      <a:endParaRPr lang="en-US" sz="2200" dirty="0"/>
                    </a:p>
                  </a:txBody>
                  <a:tcPr/>
                </a:tc>
              </a:tr>
              <a:tr h="42449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15-27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Agustus</a:t>
                      </a:r>
                      <a:r>
                        <a:rPr lang="en-US" sz="2200" baseline="0" dirty="0" smtClean="0"/>
                        <a:t> 2016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Test (online)</a:t>
                      </a:r>
                      <a:endParaRPr lang="en-US" sz="2200" dirty="0"/>
                    </a:p>
                  </a:txBody>
                  <a:tcPr/>
                </a:tc>
              </a:tr>
              <a:tr h="42449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16 September</a:t>
                      </a:r>
                      <a:r>
                        <a:rPr lang="en-US" sz="2200" baseline="0" dirty="0" smtClean="0"/>
                        <a:t> 2016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Training (online)</a:t>
                      </a:r>
                      <a:endParaRPr lang="en-US" sz="2200" dirty="0"/>
                    </a:p>
                  </a:txBody>
                  <a:tcPr/>
                </a:tc>
              </a:tr>
              <a:tr h="42449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16-18 September 2016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Kumpul</a:t>
                      </a:r>
                      <a:r>
                        <a:rPr lang="en-US" sz="2200" baseline="0" dirty="0" smtClean="0"/>
                        <a:t> Action Learning Project (</a:t>
                      </a:r>
                      <a:r>
                        <a:rPr lang="en-US" sz="2200" baseline="0" dirty="0" err="1" smtClean="0"/>
                        <a:t>tugas</a:t>
                      </a:r>
                      <a:r>
                        <a:rPr lang="en-US" sz="2200" baseline="0" dirty="0" smtClean="0"/>
                        <a:t> training)</a:t>
                      </a:r>
                      <a:endParaRPr lang="en-US" sz="2200" dirty="0"/>
                    </a:p>
                  </a:txBody>
                  <a:tcPr/>
                </a:tc>
              </a:tr>
              <a:tr h="42449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19-29 September 2016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Diskusi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dengan</a:t>
                      </a:r>
                      <a:r>
                        <a:rPr lang="en-US" sz="2200" dirty="0" smtClean="0"/>
                        <a:t> SOC</a:t>
                      </a:r>
                      <a:endParaRPr lang="en-US" sz="2200" dirty="0"/>
                    </a:p>
                  </a:txBody>
                  <a:tcPr/>
                </a:tc>
              </a:tr>
              <a:tr h="42449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29 Sept</a:t>
                      </a:r>
                      <a:r>
                        <a:rPr lang="en-US" sz="2200" baseline="0" dirty="0" smtClean="0"/>
                        <a:t>-8 </a:t>
                      </a:r>
                      <a:r>
                        <a:rPr lang="en-US" sz="2200" baseline="0" dirty="0" err="1" smtClean="0"/>
                        <a:t>Okt</a:t>
                      </a:r>
                      <a:r>
                        <a:rPr lang="en-US" sz="2200" baseline="0" dirty="0" smtClean="0"/>
                        <a:t> 2016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Penyerahan</a:t>
                      </a:r>
                      <a:r>
                        <a:rPr lang="en-US" sz="2200" baseline="0" dirty="0" smtClean="0"/>
                        <a:t> </a:t>
                      </a:r>
                      <a:r>
                        <a:rPr lang="en-US" sz="2200" baseline="0" dirty="0" err="1" smtClean="0"/>
                        <a:t>rekomendasi</a:t>
                      </a:r>
                      <a:r>
                        <a:rPr lang="en-US" sz="2200" baseline="0" dirty="0" smtClean="0"/>
                        <a:t> SOC </a:t>
                      </a:r>
                      <a:r>
                        <a:rPr lang="en-US" sz="2200" baseline="0" dirty="0" err="1" smtClean="0"/>
                        <a:t>ke</a:t>
                      </a:r>
                      <a:r>
                        <a:rPr lang="en-US" sz="2200" baseline="0" dirty="0" smtClean="0"/>
                        <a:t> Tim </a:t>
                      </a:r>
                      <a:r>
                        <a:rPr lang="en-US" sz="2200" baseline="0" dirty="0" err="1" smtClean="0"/>
                        <a:t>Formatur</a:t>
                      </a:r>
                      <a:endParaRPr lang="en-US" sz="2200" dirty="0"/>
                    </a:p>
                  </a:txBody>
                  <a:tcPr/>
                </a:tc>
              </a:tr>
              <a:tr h="42449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1-31 </a:t>
                      </a:r>
                      <a:r>
                        <a:rPr lang="en-US" sz="2200" dirty="0" err="1" smtClean="0"/>
                        <a:t>Oktober</a:t>
                      </a:r>
                      <a:r>
                        <a:rPr lang="en-US" sz="2200" dirty="0" smtClean="0"/>
                        <a:t> 2016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PEMILU </a:t>
                      </a:r>
                      <a:r>
                        <a:rPr lang="en-US" sz="2200" dirty="0" err="1" smtClean="0"/>
                        <a:t>di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masing-masing</a:t>
                      </a:r>
                      <a:r>
                        <a:rPr lang="en-US" sz="2200" dirty="0" smtClean="0"/>
                        <a:t> O.K.</a:t>
                      </a:r>
                      <a:endParaRPr lang="en-US" sz="2200" dirty="0"/>
                    </a:p>
                  </a:txBody>
                  <a:tcPr/>
                </a:tc>
              </a:tr>
              <a:tr h="42449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1 November 2016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Kumpul</a:t>
                      </a:r>
                      <a:r>
                        <a:rPr lang="en-US" sz="2200" baseline="0" dirty="0" smtClean="0"/>
                        <a:t> LPJ PEMILU</a:t>
                      </a:r>
                      <a:endParaRPr lang="en-US" sz="2200" dirty="0"/>
                    </a:p>
                  </a:txBody>
                  <a:tcPr/>
                </a:tc>
              </a:tr>
              <a:tr h="42449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2-8 November 2016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Experiential</a:t>
                      </a:r>
                      <a:r>
                        <a:rPr lang="en-US" sz="2200" baseline="0" dirty="0" smtClean="0"/>
                        <a:t> Learning</a:t>
                      </a:r>
                      <a:endParaRPr lang="en-US" sz="2200" dirty="0"/>
                    </a:p>
                  </a:txBody>
                  <a:tcPr/>
                </a:tc>
              </a:tr>
              <a:tr h="424499">
                <a:tc>
                  <a:txBody>
                    <a:bodyPr/>
                    <a:lstStyle/>
                    <a:p>
                      <a:r>
                        <a:rPr lang="en-US" sz="2200" dirty="0" smtClean="0"/>
                        <a:t>TBA</a:t>
                      </a: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 err="1" smtClean="0"/>
                        <a:t>Induksi</a:t>
                      </a:r>
                      <a:r>
                        <a:rPr lang="en-US" sz="2200" dirty="0" smtClean="0"/>
                        <a:t>, </a:t>
                      </a:r>
                      <a:r>
                        <a:rPr lang="en-US" sz="2200" dirty="0" err="1" smtClean="0"/>
                        <a:t>Presentasi</a:t>
                      </a:r>
                      <a:r>
                        <a:rPr lang="en-US" sz="2200" dirty="0" smtClean="0"/>
                        <a:t> </a:t>
                      </a:r>
                      <a:r>
                        <a:rPr lang="en-US" sz="2200" dirty="0" err="1" smtClean="0"/>
                        <a:t>Proker</a:t>
                      </a:r>
                      <a:r>
                        <a:rPr lang="en-US" sz="2200" dirty="0" smtClean="0"/>
                        <a:t>, </a:t>
                      </a:r>
                      <a:r>
                        <a:rPr lang="en-US" sz="2200" dirty="0" err="1" smtClean="0"/>
                        <a:t>Raker</a:t>
                      </a:r>
                      <a:r>
                        <a:rPr lang="en-US" sz="2200" dirty="0" smtClean="0"/>
                        <a:t>, </a:t>
                      </a:r>
                      <a:r>
                        <a:rPr lang="en-US" sz="2200" dirty="0" err="1" smtClean="0"/>
                        <a:t>Pelantikan</a:t>
                      </a:r>
                      <a:endParaRPr lang="en-US" sz="2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s.kaskus.id/images/2014/07/04/6808890_2014070402210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14689" y="1883705"/>
            <a:ext cx="4159494" cy="4159496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5871" y="1926791"/>
            <a:ext cx="9618662" cy="763597"/>
          </a:xfrm>
        </p:spPr>
        <p:txBody>
          <a:bodyPr/>
          <a:lstStyle/>
          <a:p>
            <a:pPr algn="l"/>
            <a:r>
              <a:rPr lang="en-US" sz="6000" b="1" dirty="0" smtClean="0"/>
              <a:t>AGENDA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9542" y="2824881"/>
            <a:ext cx="9618662" cy="4359693"/>
          </a:xfrm>
        </p:spPr>
        <p:txBody>
          <a:bodyPr/>
          <a:lstStyle/>
          <a:p>
            <a:r>
              <a:rPr lang="en-US" sz="3200" dirty="0" smtClean="0"/>
              <a:t>Review &amp; Report : Redesign Logo O.K.</a:t>
            </a:r>
          </a:p>
          <a:p>
            <a:r>
              <a:rPr lang="en-US" sz="3200" dirty="0" smtClean="0"/>
              <a:t>Self Audit </a:t>
            </a:r>
            <a:r>
              <a:rPr lang="en-US" sz="3200" dirty="0" err="1" smtClean="0"/>
              <a:t>bagi</a:t>
            </a:r>
            <a:r>
              <a:rPr lang="en-US" sz="3200" dirty="0" smtClean="0"/>
              <a:t> </a:t>
            </a:r>
            <a:r>
              <a:rPr lang="en-US" sz="3200" dirty="0" err="1" smtClean="0"/>
              <a:t>Organisasi</a:t>
            </a:r>
            <a:r>
              <a:rPr lang="en-US" sz="3200" dirty="0" smtClean="0"/>
              <a:t> </a:t>
            </a:r>
            <a:r>
              <a:rPr lang="en-US" sz="3200" dirty="0" err="1" smtClean="0"/>
              <a:t>Kemahasiswaan</a:t>
            </a:r>
            <a:endParaRPr lang="en-US" sz="3200" dirty="0" smtClean="0"/>
          </a:p>
          <a:p>
            <a:r>
              <a:rPr lang="en-US" sz="3200" dirty="0" smtClean="0"/>
              <a:t>Review &amp; Report : LKMM</a:t>
            </a:r>
          </a:p>
          <a:p>
            <a:r>
              <a:rPr lang="en-US" sz="3200" dirty="0" err="1" smtClean="0"/>
              <a:t>Konsep</a:t>
            </a:r>
            <a:r>
              <a:rPr lang="en-US" sz="3200" dirty="0" smtClean="0"/>
              <a:t> </a:t>
            </a:r>
            <a:r>
              <a:rPr lang="en-US" sz="3200" dirty="0" err="1" smtClean="0"/>
              <a:t>Ketua</a:t>
            </a:r>
            <a:r>
              <a:rPr lang="en-US" sz="3200" dirty="0" smtClean="0"/>
              <a:t> </a:t>
            </a:r>
            <a:r>
              <a:rPr lang="en-US" sz="3200" dirty="0" err="1" smtClean="0"/>
              <a:t>Umum</a:t>
            </a:r>
            <a:r>
              <a:rPr lang="en-US" sz="3200" dirty="0" smtClean="0"/>
              <a:t> 2017 &amp; 3+1 (</a:t>
            </a:r>
            <a:r>
              <a:rPr lang="en-US" sz="3200" dirty="0" err="1" smtClean="0"/>
              <a:t>tantangan</a:t>
            </a:r>
            <a:r>
              <a:rPr lang="en-US" sz="3200" dirty="0" smtClean="0"/>
              <a:t> &amp; </a:t>
            </a:r>
            <a:r>
              <a:rPr lang="en-US" sz="3200" dirty="0" err="1" smtClean="0"/>
              <a:t>peluang</a:t>
            </a:r>
            <a:r>
              <a:rPr lang="en-US" sz="3200" dirty="0" smtClean="0"/>
              <a:t>)</a:t>
            </a:r>
          </a:p>
          <a:p>
            <a:r>
              <a:rPr lang="en-US" sz="3200" dirty="0" smtClean="0"/>
              <a:t>Program </a:t>
            </a:r>
            <a:r>
              <a:rPr lang="en-US" sz="3200" dirty="0" err="1" smtClean="0"/>
              <a:t>Pembekalan</a:t>
            </a:r>
            <a:r>
              <a:rPr lang="en-US" sz="3200" dirty="0" smtClean="0"/>
              <a:t> </a:t>
            </a:r>
            <a:r>
              <a:rPr lang="en-US" sz="3200" dirty="0" err="1" smtClean="0"/>
              <a:t>Bakal</a:t>
            </a:r>
            <a:r>
              <a:rPr lang="en-US" sz="3200" dirty="0" smtClean="0"/>
              <a:t> </a:t>
            </a:r>
            <a:r>
              <a:rPr lang="en-US" sz="3200" dirty="0" err="1" smtClean="0"/>
              <a:t>Calon</a:t>
            </a:r>
            <a:r>
              <a:rPr lang="en-US" sz="3200" dirty="0" smtClean="0"/>
              <a:t> </a:t>
            </a:r>
            <a:r>
              <a:rPr lang="en-US" sz="3200" dirty="0" err="1" smtClean="0"/>
              <a:t>Ketua</a:t>
            </a:r>
            <a:r>
              <a:rPr lang="en-US" sz="3200" dirty="0" smtClean="0"/>
              <a:t> </a:t>
            </a:r>
            <a:r>
              <a:rPr lang="en-US" sz="3200" dirty="0" err="1" smtClean="0"/>
              <a:t>Umum</a:t>
            </a:r>
            <a:r>
              <a:rPr lang="en-US" sz="3200" dirty="0" smtClean="0"/>
              <a:t> 2017</a:t>
            </a:r>
          </a:p>
          <a:p>
            <a:r>
              <a:rPr lang="en-US" sz="3200" dirty="0" err="1" smtClean="0"/>
              <a:t>Campur</a:t>
            </a:r>
            <a:r>
              <a:rPr lang="en-US" sz="3200" dirty="0" smtClean="0"/>
              <a:t> Sari</a:t>
            </a:r>
            <a:endParaRPr lang="en-US" sz="3200" dirty="0"/>
          </a:p>
        </p:txBody>
      </p:sp>
      <p:pic>
        <p:nvPicPr>
          <p:cNvPr id="1028" name="Picture 4" descr="http://hickoryhillslake.com/lmg/wp-content/uploads/2015/06/Agenda-Ico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5455" y="123830"/>
            <a:ext cx="2952761" cy="295276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 descr="Background 01-0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0688638" cy="757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2556584" y="3151414"/>
            <a:ext cx="7730415" cy="1861911"/>
          </a:xfrm>
        </p:spPr>
        <p:txBody>
          <a:bodyPr/>
          <a:lstStyle/>
          <a:p>
            <a:pPr eaLnBrk="1" hangingPunct="1"/>
            <a:r>
              <a:rPr lang="en-US" sz="6000" b="1" dirty="0" smtClean="0">
                <a:solidFill>
                  <a:schemeClr val="bg1"/>
                </a:solidFill>
                <a:latin typeface="Broadway" pitchFamily="82" charset="0"/>
                <a:ea typeface="ＭＳ Ｐゴシック" pitchFamily="34" charset="-128"/>
              </a:rPr>
              <a:t>PROGRAM PEMBEKALAN</a:t>
            </a:r>
          </a:p>
        </p:txBody>
      </p:sp>
      <p:sp>
        <p:nvSpPr>
          <p:cNvPr id="3076" name="Subtitle 2"/>
          <p:cNvSpPr txBox="1">
            <a:spLocks/>
          </p:cNvSpPr>
          <p:nvPr/>
        </p:nvSpPr>
        <p:spPr bwMode="auto">
          <a:xfrm>
            <a:off x="2474940" y="5081588"/>
            <a:ext cx="7927018" cy="74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04287" tIns="52144" rIns="104287" bIns="52144"/>
          <a:lstStyle/>
          <a:p>
            <a:pPr algn="ctr">
              <a:spcBef>
                <a:spcPct val="20000"/>
              </a:spcBef>
              <a:buFont typeface="Arial" charset="0"/>
              <a:buNone/>
            </a:pPr>
            <a:r>
              <a:rPr lang="en-US" sz="2800" b="1" dirty="0" err="1" smtClean="0">
                <a:solidFill>
                  <a:schemeClr val="bg1"/>
                </a:solidFill>
                <a:latin typeface="Open Sans" pitchFamily="34" charset="0"/>
              </a:rPr>
              <a:t>Bakal</a:t>
            </a:r>
            <a:r>
              <a:rPr lang="en-US" sz="2800" b="1" dirty="0" smtClean="0">
                <a:solidFill>
                  <a:schemeClr val="bg1"/>
                </a:solidFill>
                <a:latin typeface="Open Sans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Open Sans" pitchFamily="34" charset="0"/>
              </a:rPr>
              <a:t>Calon</a:t>
            </a:r>
            <a:r>
              <a:rPr lang="en-US" sz="2800" b="1" dirty="0" smtClean="0">
                <a:solidFill>
                  <a:schemeClr val="bg1"/>
                </a:solidFill>
                <a:latin typeface="Open Sans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Open Sans" pitchFamily="34" charset="0"/>
              </a:rPr>
              <a:t>Ketua</a:t>
            </a:r>
            <a:r>
              <a:rPr lang="en-US" sz="2800" b="1" dirty="0" smtClean="0">
                <a:solidFill>
                  <a:schemeClr val="bg1"/>
                </a:solidFill>
                <a:latin typeface="Open Sans" pitchFamily="34" charset="0"/>
              </a:rPr>
              <a:t> </a:t>
            </a:r>
            <a:r>
              <a:rPr lang="en-US" sz="2800" b="1" dirty="0" err="1" smtClean="0">
                <a:solidFill>
                  <a:schemeClr val="bg1"/>
                </a:solidFill>
                <a:latin typeface="Open Sans" pitchFamily="34" charset="0"/>
              </a:rPr>
              <a:t>Umum</a:t>
            </a:r>
            <a:r>
              <a:rPr lang="en-US" sz="2800" b="1" dirty="0" smtClean="0">
                <a:solidFill>
                  <a:schemeClr val="bg1"/>
                </a:solidFill>
                <a:latin typeface="Open Sans" pitchFamily="34" charset="0"/>
              </a:rPr>
              <a:t> O.K. 2017</a:t>
            </a:r>
            <a:endParaRPr lang="en-US" sz="2800" b="1" dirty="0">
              <a:solidFill>
                <a:schemeClr val="bg1"/>
              </a:solidFill>
              <a:latin typeface="Open Sans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hlinkClick r:id="rId3" action="ppaction://hlinkfile"/>
          </p:cNvPr>
          <p:cNvPicPr>
            <a:picLocks noChangeAspect="1" noChangeArrowheads="1"/>
          </p:cNvPicPr>
          <p:nvPr/>
        </p:nvPicPr>
        <p:blipFill>
          <a:blip r:embed="rId4"/>
          <a:srcRect l="8032" t="6120" r="8262" b="9952"/>
          <a:stretch>
            <a:fillRect/>
          </a:stretch>
        </p:blipFill>
        <p:spPr bwMode="auto">
          <a:xfrm>
            <a:off x="1698173" y="1714501"/>
            <a:ext cx="7675947" cy="4327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2108850" y="6041572"/>
            <a:ext cx="68031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</a:rPr>
              <a:t>Sumber</a:t>
            </a:r>
            <a:r>
              <a:rPr lang="en-US" sz="2400" dirty="0" smtClean="0">
                <a:solidFill>
                  <a:srgbClr val="002060"/>
                </a:solidFill>
              </a:rPr>
              <a:t> : http://inibudi.org/materi-video/pemimpin/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convergencecoaching.com/wp-content/uploads/2011/09/iStock_000016292532XSmall_successi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86394" y="1681842"/>
            <a:ext cx="7547154" cy="4721281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6384" y="163290"/>
            <a:ext cx="8536898" cy="1097185"/>
          </a:xfrm>
        </p:spPr>
        <p:txBody>
          <a:bodyPr/>
          <a:lstStyle/>
          <a:p>
            <a:r>
              <a:rPr lang="en-US" sz="4800" b="1" dirty="0" smtClean="0"/>
              <a:t>SIKLUS PROGRAM PEMBEKALAN </a:t>
            </a:r>
            <a:br>
              <a:rPr lang="en-US" sz="4800" b="1" dirty="0" smtClean="0"/>
            </a:br>
            <a:r>
              <a:rPr lang="en-US" sz="2000" b="1" dirty="0" smtClean="0"/>
              <a:t>(</a:t>
            </a:r>
            <a:r>
              <a:rPr lang="en-US" sz="2000" b="1" dirty="0" err="1" smtClean="0"/>
              <a:t>sebelum</a:t>
            </a:r>
            <a:r>
              <a:rPr lang="en-US" sz="2000" b="1" dirty="0" smtClean="0"/>
              <a:t> PEMILU)</a:t>
            </a:r>
            <a:endParaRPr lang="en-US" sz="4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65382" y="1322614"/>
          <a:ext cx="10176782" cy="6152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3242" y="1061358"/>
            <a:ext cx="8536898" cy="1097185"/>
          </a:xfrm>
        </p:spPr>
        <p:txBody>
          <a:bodyPr/>
          <a:lstStyle/>
          <a:p>
            <a:r>
              <a:rPr lang="en-US" sz="4800" b="1" dirty="0" smtClean="0"/>
              <a:t>SIKLUS PROGRAM PEMBEKALAN </a:t>
            </a:r>
            <a:br>
              <a:rPr lang="en-US" sz="4800" b="1" dirty="0" smtClean="0"/>
            </a:br>
            <a:r>
              <a:rPr lang="en-US" sz="2000" b="1" dirty="0" smtClean="0"/>
              <a:t>(</a:t>
            </a:r>
            <a:r>
              <a:rPr lang="en-US" sz="2000" b="1" dirty="0" err="1" smtClean="0"/>
              <a:t>setelah</a:t>
            </a:r>
            <a:r>
              <a:rPr lang="en-US" sz="2000" b="1" dirty="0" smtClean="0"/>
              <a:t> PEMILU)</a:t>
            </a:r>
            <a:endParaRPr lang="en-US" sz="48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1962" y="1322614"/>
          <a:ext cx="9474655" cy="61522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13" y="865406"/>
            <a:ext cx="9618662" cy="763597"/>
          </a:xfrm>
        </p:spPr>
        <p:txBody>
          <a:bodyPr/>
          <a:lstStyle/>
          <a:p>
            <a:r>
              <a:rPr lang="en-US" b="1" dirty="0" smtClean="0"/>
              <a:t>BERKAS PENDAFTARAN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3213" y="1681850"/>
            <a:ext cx="9618662" cy="5747655"/>
          </a:xfrm>
        </p:spPr>
        <p:txBody>
          <a:bodyPr/>
          <a:lstStyle/>
          <a:p>
            <a:r>
              <a:rPr lang="en-US" sz="2400" dirty="0" err="1" smtClean="0"/>
              <a:t>Surat</a:t>
            </a:r>
            <a:r>
              <a:rPr lang="en-US" sz="2400" dirty="0" smtClean="0"/>
              <a:t> </a:t>
            </a:r>
            <a:r>
              <a:rPr lang="en-US" sz="2400" dirty="0" err="1" smtClean="0"/>
              <a:t>pengajuan</a:t>
            </a:r>
            <a:r>
              <a:rPr lang="en-US" sz="2400" dirty="0" smtClean="0"/>
              <a:t> </a:t>
            </a:r>
            <a:r>
              <a:rPr lang="en-US" sz="2400" dirty="0" err="1" smtClean="0"/>
              <a:t>Balon</a:t>
            </a:r>
            <a:r>
              <a:rPr lang="en-US" sz="2400" dirty="0" smtClean="0"/>
              <a:t> </a:t>
            </a:r>
            <a:r>
              <a:rPr lang="en-US" sz="2400" dirty="0" err="1" smtClean="0"/>
              <a:t>Ketum</a:t>
            </a:r>
            <a:r>
              <a:rPr lang="en-US" sz="2400" dirty="0" smtClean="0"/>
              <a:t> 2017 </a:t>
            </a:r>
            <a:r>
              <a:rPr lang="en-US" sz="2400" dirty="0" err="1" smtClean="0"/>
              <a:t>dari</a:t>
            </a:r>
            <a:r>
              <a:rPr lang="en-US" sz="2400" dirty="0" smtClean="0"/>
              <a:t> O.K. </a:t>
            </a:r>
            <a:r>
              <a:rPr lang="en-US" sz="2400" dirty="0" err="1" smtClean="0"/>
              <a:t>terkait</a:t>
            </a:r>
            <a:r>
              <a:rPr lang="en-US" sz="2400" dirty="0" smtClean="0"/>
              <a:t>, </a:t>
            </a:r>
            <a:r>
              <a:rPr lang="en-US" sz="2400" dirty="0" err="1" smtClean="0"/>
              <a:t>lampirkan</a:t>
            </a:r>
            <a:r>
              <a:rPr lang="en-US" sz="2400" dirty="0" smtClean="0"/>
              <a:t> data (hardcopy &amp; softcopy) :</a:t>
            </a:r>
          </a:p>
          <a:p>
            <a:pPr lvl="1"/>
            <a:r>
              <a:rPr lang="en-US" sz="2200" dirty="0" smtClean="0"/>
              <a:t> NAMA</a:t>
            </a:r>
          </a:p>
          <a:p>
            <a:pPr lvl="1"/>
            <a:r>
              <a:rPr lang="en-US" sz="2200" dirty="0" smtClean="0"/>
              <a:t> NIM</a:t>
            </a:r>
          </a:p>
          <a:p>
            <a:pPr lvl="1"/>
            <a:r>
              <a:rPr lang="en-US" sz="2200" dirty="0" smtClean="0"/>
              <a:t> JURUSAN</a:t>
            </a:r>
          </a:p>
          <a:p>
            <a:pPr lvl="1"/>
            <a:r>
              <a:rPr lang="en-US" sz="2200" dirty="0" smtClean="0"/>
              <a:t> </a:t>
            </a:r>
            <a:r>
              <a:rPr lang="en-US" sz="2200" dirty="0" smtClean="0"/>
              <a:t>IPK (UKM : &gt;2,5 </a:t>
            </a:r>
            <a:r>
              <a:rPr lang="en-US" sz="2200" dirty="0" err="1" smtClean="0"/>
              <a:t>dan</a:t>
            </a:r>
            <a:r>
              <a:rPr lang="en-US" sz="2200" dirty="0" smtClean="0"/>
              <a:t> HMJ : &gt;=2,75)</a:t>
            </a:r>
            <a:endParaRPr lang="en-US" sz="2200" dirty="0" smtClean="0"/>
          </a:p>
          <a:p>
            <a:pPr lvl="1"/>
            <a:r>
              <a:rPr lang="en-US" sz="2200" dirty="0" smtClean="0"/>
              <a:t> SKS </a:t>
            </a:r>
            <a:r>
              <a:rPr lang="en-US" sz="2200" dirty="0" err="1" smtClean="0"/>
              <a:t>Kumulatif</a:t>
            </a:r>
            <a:endParaRPr lang="en-US" sz="2200" dirty="0" smtClean="0"/>
          </a:p>
          <a:p>
            <a:pPr lvl="1"/>
            <a:r>
              <a:rPr lang="en-US" sz="2200" dirty="0" smtClean="0"/>
              <a:t> DATA KEIKUTSERTAAN LKMM &amp; LDK)</a:t>
            </a:r>
          </a:p>
          <a:p>
            <a:pPr lvl="1"/>
            <a:r>
              <a:rPr lang="en-US" sz="2200" dirty="0" smtClean="0"/>
              <a:t>No. </a:t>
            </a:r>
            <a:r>
              <a:rPr lang="en-US" sz="2200" dirty="0" err="1" smtClean="0"/>
              <a:t>Handphone</a:t>
            </a:r>
            <a:r>
              <a:rPr lang="en-US" sz="2200" dirty="0" smtClean="0"/>
              <a:t> &amp; email</a:t>
            </a:r>
          </a:p>
          <a:p>
            <a:r>
              <a:rPr lang="en-US" sz="2400" dirty="0" smtClean="0"/>
              <a:t>CV</a:t>
            </a:r>
          </a:p>
          <a:p>
            <a:r>
              <a:rPr lang="en-US" sz="2400" dirty="0" smtClean="0"/>
              <a:t>LHS SEMESTER GANJIL 15/16</a:t>
            </a:r>
          </a:p>
          <a:p>
            <a:r>
              <a:rPr lang="en-US" sz="2400" dirty="0" smtClean="0"/>
              <a:t>SURAT IJIN DARI ORANGTUA</a:t>
            </a:r>
          </a:p>
          <a:p>
            <a:r>
              <a:rPr lang="en-US" sz="2400" dirty="0" smtClean="0"/>
              <a:t>SURAT KOMITMEN BALON KETUM 2017</a:t>
            </a:r>
            <a:endParaRPr lang="en-US" sz="24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3213" y="930722"/>
            <a:ext cx="9618662" cy="763597"/>
          </a:xfrm>
        </p:spPr>
        <p:txBody>
          <a:bodyPr/>
          <a:lstStyle/>
          <a:p>
            <a:r>
              <a:rPr lang="en-US" b="1" dirty="0" smtClean="0"/>
              <a:t>PROGRAM PEMBEKALAN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3213" y="1877786"/>
            <a:ext cx="9618662" cy="5502732"/>
          </a:xfrm>
        </p:spPr>
        <p:txBody>
          <a:bodyPr/>
          <a:lstStyle/>
          <a:p>
            <a:r>
              <a:rPr lang="en-US" sz="3200" dirty="0" smtClean="0"/>
              <a:t>MANAJEMEN STRATEGIK</a:t>
            </a:r>
          </a:p>
          <a:p>
            <a:pPr lvl="1"/>
            <a:r>
              <a:rPr lang="en-US" sz="2800" dirty="0" smtClean="0"/>
              <a:t>ONLINE : self learning </a:t>
            </a:r>
            <a:r>
              <a:rPr lang="en-US" sz="2800" dirty="0" err="1" smtClean="0"/>
              <a:t>dan</a:t>
            </a:r>
            <a:r>
              <a:rPr lang="en-US" sz="2800" dirty="0" smtClean="0"/>
              <a:t> online test</a:t>
            </a:r>
          </a:p>
          <a:p>
            <a:pPr lvl="1"/>
            <a:r>
              <a:rPr lang="en-US" sz="2800" dirty="0" smtClean="0"/>
              <a:t>F2F : in class training </a:t>
            </a:r>
            <a:r>
              <a:rPr lang="en-US" sz="2800" dirty="0" err="1" smtClean="0"/>
              <a:t>dan</a:t>
            </a:r>
            <a:r>
              <a:rPr lang="en-US" sz="2800" dirty="0" smtClean="0"/>
              <a:t> action learning project</a:t>
            </a:r>
          </a:p>
          <a:p>
            <a:r>
              <a:rPr lang="en-US" sz="3200" dirty="0" smtClean="0"/>
              <a:t>KEGIATAN INDUKSI</a:t>
            </a:r>
          </a:p>
          <a:p>
            <a:pPr lvl="1"/>
            <a:r>
              <a:rPr lang="en-US" sz="2800" dirty="0" smtClean="0"/>
              <a:t>BINUS University &amp; Student Organization</a:t>
            </a:r>
          </a:p>
          <a:p>
            <a:pPr lvl="1"/>
            <a:r>
              <a:rPr lang="en-US" sz="2800" dirty="0" smtClean="0"/>
              <a:t>Leaders Talk</a:t>
            </a:r>
          </a:p>
          <a:p>
            <a:r>
              <a:rPr lang="en-US" sz="3200" dirty="0" smtClean="0"/>
              <a:t>DISKUSI </a:t>
            </a:r>
            <a:r>
              <a:rPr lang="en-US" sz="3200" dirty="0" err="1" smtClean="0"/>
              <a:t>dengan</a:t>
            </a:r>
            <a:r>
              <a:rPr lang="en-US" sz="3200" dirty="0" smtClean="0"/>
              <a:t> SOC</a:t>
            </a:r>
          </a:p>
          <a:p>
            <a:pPr lvl="1"/>
            <a:r>
              <a:rPr lang="en-US" sz="2800" dirty="0" smtClean="0"/>
              <a:t>Coaching</a:t>
            </a:r>
          </a:p>
          <a:p>
            <a:pPr lvl="1"/>
            <a:r>
              <a:rPr lang="en-US" sz="2800" dirty="0" err="1" smtClean="0"/>
              <a:t>Pengembangan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potensi</a:t>
            </a:r>
            <a:r>
              <a:rPr lang="en-US" sz="2800" dirty="0" smtClean="0"/>
              <a:t> </a:t>
            </a:r>
            <a:r>
              <a:rPr lang="en-US" sz="2800" dirty="0" err="1" smtClean="0"/>
              <a:t>diri</a:t>
            </a:r>
            <a:endParaRPr lang="en-US" sz="2800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5283</TotalTime>
  <Words>331</Words>
  <Application>Microsoft Macintosh PowerPoint</Application>
  <PresentationFormat>Custom</PresentationFormat>
  <Paragraphs>85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AGENDA</vt:lpstr>
      <vt:lpstr>Slide 3</vt:lpstr>
      <vt:lpstr>Slide 4</vt:lpstr>
      <vt:lpstr>Slide 5</vt:lpstr>
      <vt:lpstr>SIKLUS PROGRAM PEMBEKALAN  (sebelum PEMILU)</vt:lpstr>
      <vt:lpstr>SIKLUS PROGRAM PEMBEKALAN  (setelah PEMILU)</vt:lpstr>
      <vt:lpstr>BERKAS PENDAFTARAN</vt:lpstr>
      <vt:lpstr>PROGRAM PEMBEKALAN</vt:lpstr>
      <vt:lpstr>TIMELINE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danton sihombing</dc:creator>
  <cp:lastModifiedBy>SCDC</cp:lastModifiedBy>
  <cp:revision>386</cp:revision>
  <dcterms:created xsi:type="dcterms:W3CDTF">2014-01-27T02:13:18Z</dcterms:created>
  <dcterms:modified xsi:type="dcterms:W3CDTF">2016-08-19T03:14:24Z</dcterms:modified>
</cp:coreProperties>
</file>