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74" r:id="rId7"/>
    <p:sldId id="260" r:id="rId8"/>
    <p:sldId id="261" r:id="rId9"/>
    <p:sldId id="263" r:id="rId10"/>
    <p:sldId id="264" r:id="rId11"/>
    <p:sldId id="265" r:id="rId12"/>
    <p:sldId id="266" r:id="rId13"/>
    <p:sldId id="272" r:id="rId14"/>
    <p:sldId id="273" r:id="rId15"/>
    <p:sldId id="268" r:id="rId16"/>
    <p:sldId id="26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D5B55-16BA-4958-A0E2-AD205A3D1455}" type="doc">
      <dgm:prSet loTypeId="urn:microsoft.com/office/officeart/2005/8/layout/target1" loCatId="relationship" qsTypeId="urn:microsoft.com/office/officeart/2005/8/quickstyle/simple2" qsCatId="simple" csTypeId="urn:microsoft.com/office/officeart/2005/8/colors/colorful1" csCatId="colorful" phldr="1"/>
      <dgm:spPr/>
    </dgm:pt>
    <dgm:pt modelId="{EE34E398-7CCC-48F9-A486-1DD77DBFA2B2}">
      <dgm:prSet phldrT="[Text]"/>
      <dgm:spPr/>
      <dgm:t>
        <a:bodyPr/>
        <a:lstStyle/>
        <a:p>
          <a:r>
            <a:rPr lang="en-US" dirty="0" smtClean="0"/>
            <a:t>Leadership </a:t>
          </a:r>
          <a:r>
            <a:rPr lang="en-US" dirty="0" smtClean="0">
              <a:sym typeface="Wingdings" panose="05000000000000000000" pitchFamily="2" charset="2"/>
            </a:rPr>
            <a:t> Change</a:t>
          </a:r>
          <a:endParaRPr lang="en-US" dirty="0"/>
        </a:p>
      </dgm:t>
    </dgm:pt>
    <dgm:pt modelId="{B33C1A1C-A0AA-4E92-ACBD-22A4C9E5B83D}" type="parTrans" cxnId="{BA774E2F-F066-46D1-B016-775F0C3814E6}">
      <dgm:prSet/>
      <dgm:spPr/>
      <dgm:t>
        <a:bodyPr/>
        <a:lstStyle/>
        <a:p>
          <a:endParaRPr lang="en-US"/>
        </a:p>
      </dgm:t>
    </dgm:pt>
    <dgm:pt modelId="{B9A61A8D-11CB-4FF6-ABFB-D3357D78EEE9}" type="sibTrans" cxnId="{BA774E2F-F066-46D1-B016-775F0C3814E6}">
      <dgm:prSet/>
      <dgm:spPr/>
      <dgm:t>
        <a:bodyPr/>
        <a:lstStyle/>
        <a:p>
          <a:endParaRPr lang="en-US"/>
        </a:p>
      </dgm:t>
    </dgm:pt>
    <dgm:pt modelId="{6D6EA976-BC8C-4E8F-8EB6-88A252ECB5E4}">
      <dgm:prSet phldrT="[Text]"/>
      <dgm:spPr/>
      <dgm:t>
        <a:bodyPr/>
        <a:lstStyle/>
        <a:p>
          <a:r>
            <a:rPr lang="en-US" dirty="0" smtClean="0"/>
            <a:t>Managerial</a:t>
          </a:r>
          <a:endParaRPr lang="en-US" dirty="0"/>
        </a:p>
      </dgm:t>
    </dgm:pt>
    <dgm:pt modelId="{70FB186D-EC45-4452-82AE-34D12FB5B4B0}" type="parTrans" cxnId="{03F3C82F-937C-4B1F-876B-B9AFAF3D4E77}">
      <dgm:prSet/>
      <dgm:spPr/>
      <dgm:t>
        <a:bodyPr/>
        <a:lstStyle/>
        <a:p>
          <a:endParaRPr lang="en-US"/>
        </a:p>
      </dgm:t>
    </dgm:pt>
    <dgm:pt modelId="{9AF35732-D273-4E73-91A6-FABADF44E39E}" type="sibTrans" cxnId="{03F3C82F-937C-4B1F-876B-B9AFAF3D4E77}">
      <dgm:prSet/>
      <dgm:spPr/>
      <dgm:t>
        <a:bodyPr/>
        <a:lstStyle/>
        <a:p>
          <a:endParaRPr lang="en-US"/>
        </a:p>
      </dgm:t>
    </dgm:pt>
    <dgm:pt modelId="{62121764-C494-495D-B817-BE99701F7C13}">
      <dgm:prSet phldrT="[Text]"/>
      <dgm:spPr/>
      <dgm:t>
        <a:bodyPr/>
        <a:lstStyle/>
        <a:p>
          <a:r>
            <a:rPr lang="en-US" dirty="0" err="1" smtClean="0"/>
            <a:t>Administratif</a:t>
          </a:r>
          <a:endParaRPr lang="en-US" dirty="0"/>
        </a:p>
      </dgm:t>
    </dgm:pt>
    <dgm:pt modelId="{EE180148-EAC9-48F0-A3CC-995D2B71B6CA}" type="parTrans" cxnId="{448DD228-8079-4685-B677-09EE1EB91726}">
      <dgm:prSet/>
      <dgm:spPr/>
      <dgm:t>
        <a:bodyPr/>
        <a:lstStyle/>
        <a:p>
          <a:endParaRPr lang="en-US"/>
        </a:p>
      </dgm:t>
    </dgm:pt>
    <dgm:pt modelId="{498B28E4-6A73-4079-BCB4-2DA3801F3AE1}" type="sibTrans" cxnId="{448DD228-8079-4685-B677-09EE1EB91726}">
      <dgm:prSet/>
      <dgm:spPr/>
      <dgm:t>
        <a:bodyPr/>
        <a:lstStyle/>
        <a:p>
          <a:endParaRPr lang="en-US"/>
        </a:p>
      </dgm:t>
    </dgm:pt>
    <dgm:pt modelId="{F2F4F517-E7C5-4EAE-A50E-687FD5B058B5}" type="pres">
      <dgm:prSet presAssocID="{7D2D5B55-16BA-4958-A0E2-AD205A3D1455}" presName="composite" presStyleCnt="0">
        <dgm:presLayoutVars>
          <dgm:chMax val="5"/>
          <dgm:dir/>
          <dgm:resizeHandles val="exact"/>
        </dgm:presLayoutVars>
      </dgm:prSet>
      <dgm:spPr/>
    </dgm:pt>
    <dgm:pt modelId="{1ADD3157-7C19-4C5A-BF2E-9823F257A591}" type="pres">
      <dgm:prSet presAssocID="{EE34E398-7CCC-48F9-A486-1DD77DBFA2B2}" presName="circle1" presStyleLbl="lnNode1" presStyleIdx="0" presStyleCnt="3"/>
      <dgm:spPr/>
    </dgm:pt>
    <dgm:pt modelId="{E5E72E3F-CE4C-4A0B-ACDD-84D1716B6AFC}" type="pres">
      <dgm:prSet presAssocID="{EE34E398-7CCC-48F9-A486-1DD77DBFA2B2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35652-59F1-449B-BFD5-8CA3C66E7B6F}" type="pres">
      <dgm:prSet presAssocID="{EE34E398-7CCC-48F9-A486-1DD77DBFA2B2}" presName="line1" presStyleLbl="callout" presStyleIdx="0" presStyleCnt="6"/>
      <dgm:spPr/>
    </dgm:pt>
    <dgm:pt modelId="{32DE3710-78C2-4E90-80EF-3C876EAA0B9E}" type="pres">
      <dgm:prSet presAssocID="{EE34E398-7CCC-48F9-A486-1DD77DBFA2B2}" presName="d1" presStyleLbl="callout" presStyleIdx="1" presStyleCnt="6"/>
      <dgm:spPr/>
    </dgm:pt>
    <dgm:pt modelId="{671C3FB1-E68B-4D04-8722-7F33C76016BA}" type="pres">
      <dgm:prSet presAssocID="{6D6EA976-BC8C-4E8F-8EB6-88A252ECB5E4}" presName="circle2" presStyleLbl="lnNode1" presStyleIdx="1" presStyleCnt="3"/>
      <dgm:spPr/>
    </dgm:pt>
    <dgm:pt modelId="{3F99C1D3-1486-48D3-80B1-4AF29DF17754}" type="pres">
      <dgm:prSet presAssocID="{6D6EA976-BC8C-4E8F-8EB6-88A252ECB5E4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92905-AA6C-466A-9F0A-BF8D359CD0F7}" type="pres">
      <dgm:prSet presAssocID="{6D6EA976-BC8C-4E8F-8EB6-88A252ECB5E4}" presName="line2" presStyleLbl="callout" presStyleIdx="2" presStyleCnt="6"/>
      <dgm:spPr/>
    </dgm:pt>
    <dgm:pt modelId="{FB334041-4EE1-4913-B7A1-DB4C41D00A6D}" type="pres">
      <dgm:prSet presAssocID="{6D6EA976-BC8C-4E8F-8EB6-88A252ECB5E4}" presName="d2" presStyleLbl="callout" presStyleIdx="3" presStyleCnt="6"/>
      <dgm:spPr/>
    </dgm:pt>
    <dgm:pt modelId="{91F4B918-4CFE-4AEA-BDAA-B70BAB3E7E79}" type="pres">
      <dgm:prSet presAssocID="{62121764-C494-495D-B817-BE99701F7C13}" presName="circle3" presStyleLbl="lnNode1" presStyleIdx="2" presStyleCnt="3"/>
      <dgm:spPr/>
    </dgm:pt>
    <dgm:pt modelId="{54D923AA-B7EA-46EE-9F02-6004142C7047}" type="pres">
      <dgm:prSet presAssocID="{62121764-C494-495D-B817-BE99701F7C13}" presName="text3" presStyleLbl="revTx" presStyleIdx="2" presStyleCnt="3">
        <dgm:presLayoutVars>
          <dgm:bulletEnabled val="1"/>
        </dgm:presLayoutVars>
      </dgm:prSet>
      <dgm:spPr/>
    </dgm:pt>
    <dgm:pt modelId="{9D1320D0-7A99-4480-8DD6-4FC372F41C8E}" type="pres">
      <dgm:prSet presAssocID="{62121764-C494-495D-B817-BE99701F7C13}" presName="line3" presStyleLbl="callout" presStyleIdx="4" presStyleCnt="6"/>
      <dgm:spPr/>
    </dgm:pt>
    <dgm:pt modelId="{7F7916A4-EB4E-4AA0-9671-523CB8DB63EB}" type="pres">
      <dgm:prSet presAssocID="{62121764-C494-495D-B817-BE99701F7C13}" presName="d3" presStyleLbl="callout" presStyleIdx="5" presStyleCnt="6"/>
      <dgm:spPr/>
    </dgm:pt>
  </dgm:ptLst>
  <dgm:cxnLst>
    <dgm:cxn modelId="{819FFE93-92E9-400C-B5B9-01FE9ABBEF01}" type="presOf" srcId="{7D2D5B55-16BA-4958-A0E2-AD205A3D1455}" destId="{F2F4F517-E7C5-4EAE-A50E-687FD5B058B5}" srcOrd="0" destOrd="0" presId="urn:microsoft.com/office/officeart/2005/8/layout/target1"/>
    <dgm:cxn modelId="{11DAA6DD-E8F0-40D9-8A16-051E08FBC280}" type="presOf" srcId="{62121764-C494-495D-B817-BE99701F7C13}" destId="{54D923AA-B7EA-46EE-9F02-6004142C7047}" srcOrd="0" destOrd="0" presId="urn:microsoft.com/office/officeart/2005/8/layout/target1"/>
    <dgm:cxn modelId="{448DD228-8079-4685-B677-09EE1EB91726}" srcId="{7D2D5B55-16BA-4958-A0E2-AD205A3D1455}" destId="{62121764-C494-495D-B817-BE99701F7C13}" srcOrd="2" destOrd="0" parTransId="{EE180148-EAC9-48F0-A3CC-995D2B71B6CA}" sibTransId="{498B28E4-6A73-4079-BCB4-2DA3801F3AE1}"/>
    <dgm:cxn modelId="{5B2626D3-CE43-4D15-AF38-D670926EB281}" type="presOf" srcId="{6D6EA976-BC8C-4E8F-8EB6-88A252ECB5E4}" destId="{3F99C1D3-1486-48D3-80B1-4AF29DF17754}" srcOrd="0" destOrd="0" presId="urn:microsoft.com/office/officeart/2005/8/layout/target1"/>
    <dgm:cxn modelId="{03F3C82F-937C-4B1F-876B-B9AFAF3D4E77}" srcId="{7D2D5B55-16BA-4958-A0E2-AD205A3D1455}" destId="{6D6EA976-BC8C-4E8F-8EB6-88A252ECB5E4}" srcOrd="1" destOrd="0" parTransId="{70FB186D-EC45-4452-82AE-34D12FB5B4B0}" sibTransId="{9AF35732-D273-4E73-91A6-FABADF44E39E}"/>
    <dgm:cxn modelId="{BA774E2F-F066-46D1-B016-775F0C3814E6}" srcId="{7D2D5B55-16BA-4958-A0E2-AD205A3D1455}" destId="{EE34E398-7CCC-48F9-A486-1DD77DBFA2B2}" srcOrd="0" destOrd="0" parTransId="{B33C1A1C-A0AA-4E92-ACBD-22A4C9E5B83D}" sibTransId="{B9A61A8D-11CB-4FF6-ABFB-D3357D78EEE9}"/>
    <dgm:cxn modelId="{28DCE922-0135-4AC4-9741-1BF4B89A04AC}" type="presOf" srcId="{EE34E398-7CCC-48F9-A486-1DD77DBFA2B2}" destId="{E5E72E3F-CE4C-4A0B-ACDD-84D1716B6AFC}" srcOrd="0" destOrd="0" presId="urn:microsoft.com/office/officeart/2005/8/layout/target1"/>
    <dgm:cxn modelId="{75EFBD9C-4F96-4C48-8A20-B377C584CB1A}" type="presParOf" srcId="{F2F4F517-E7C5-4EAE-A50E-687FD5B058B5}" destId="{1ADD3157-7C19-4C5A-BF2E-9823F257A591}" srcOrd="0" destOrd="0" presId="urn:microsoft.com/office/officeart/2005/8/layout/target1"/>
    <dgm:cxn modelId="{F8866A07-C82C-47B1-85F1-907C1DE3FB96}" type="presParOf" srcId="{F2F4F517-E7C5-4EAE-A50E-687FD5B058B5}" destId="{E5E72E3F-CE4C-4A0B-ACDD-84D1716B6AFC}" srcOrd="1" destOrd="0" presId="urn:microsoft.com/office/officeart/2005/8/layout/target1"/>
    <dgm:cxn modelId="{B1CC70CE-9588-4158-B651-BC0C730AC84E}" type="presParOf" srcId="{F2F4F517-E7C5-4EAE-A50E-687FD5B058B5}" destId="{4A335652-59F1-449B-BFD5-8CA3C66E7B6F}" srcOrd="2" destOrd="0" presId="urn:microsoft.com/office/officeart/2005/8/layout/target1"/>
    <dgm:cxn modelId="{F4961E28-1C9E-4F68-83D9-0A9C65B01E04}" type="presParOf" srcId="{F2F4F517-E7C5-4EAE-A50E-687FD5B058B5}" destId="{32DE3710-78C2-4E90-80EF-3C876EAA0B9E}" srcOrd="3" destOrd="0" presId="urn:microsoft.com/office/officeart/2005/8/layout/target1"/>
    <dgm:cxn modelId="{D0EF53E4-CF24-4BB3-92C3-960253056427}" type="presParOf" srcId="{F2F4F517-E7C5-4EAE-A50E-687FD5B058B5}" destId="{671C3FB1-E68B-4D04-8722-7F33C76016BA}" srcOrd="4" destOrd="0" presId="urn:microsoft.com/office/officeart/2005/8/layout/target1"/>
    <dgm:cxn modelId="{AA1889A7-78FB-4377-9D49-8D9C5B93DC77}" type="presParOf" srcId="{F2F4F517-E7C5-4EAE-A50E-687FD5B058B5}" destId="{3F99C1D3-1486-48D3-80B1-4AF29DF17754}" srcOrd="5" destOrd="0" presId="urn:microsoft.com/office/officeart/2005/8/layout/target1"/>
    <dgm:cxn modelId="{513B0062-97C8-464E-B8B2-68D8F12A2BE9}" type="presParOf" srcId="{F2F4F517-E7C5-4EAE-A50E-687FD5B058B5}" destId="{56392905-AA6C-466A-9F0A-BF8D359CD0F7}" srcOrd="6" destOrd="0" presId="urn:microsoft.com/office/officeart/2005/8/layout/target1"/>
    <dgm:cxn modelId="{3DEA3DE9-7997-4E8E-94B6-17A4586CD033}" type="presParOf" srcId="{F2F4F517-E7C5-4EAE-A50E-687FD5B058B5}" destId="{FB334041-4EE1-4913-B7A1-DB4C41D00A6D}" srcOrd="7" destOrd="0" presId="urn:microsoft.com/office/officeart/2005/8/layout/target1"/>
    <dgm:cxn modelId="{3EECA4FF-A202-4AC6-AB02-645527AD065D}" type="presParOf" srcId="{F2F4F517-E7C5-4EAE-A50E-687FD5B058B5}" destId="{91F4B918-4CFE-4AEA-BDAA-B70BAB3E7E79}" srcOrd="8" destOrd="0" presId="urn:microsoft.com/office/officeart/2005/8/layout/target1"/>
    <dgm:cxn modelId="{4F9A5887-319B-4F9D-B985-7EDC4935710A}" type="presParOf" srcId="{F2F4F517-E7C5-4EAE-A50E-687FD5B058B5}" destId="{54D923AA-B7EA-46EE-9F02-6004142C7047}" srcOrd="9" destOrd="0" presId="urn:microsoft.com/office/officeart/2005/8/layout/target1"/>
    <dgm:cxn modelId="{43F9DE05-0944-4DEE-A083-882D4E060BA7}" type="presParOf" srcId="{F2F4F517-E7C5-4EAE-A50E-687FD5B058B5}" destId="{9D1320D0-7A99-4480-8DD6-4FC372F41C8E}" srcOrd="10" destOrd="0" presId="urn:microsoft.com/office/officeart/2005/8/layout/target1"/>
    <dgm:cxn modelId="{F6D937AE-7027-42D2-BEEF-EEF3F4F88EA1}" type="presParOf" srcId="{F2F4F517-E7C5-4EAE-A50E-687FD5B058B5}" destId="{7F7916A4-EB4E-4AA0-9671-523CB8DB63EB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4B918-4CFE-4AEA-BDAA-B70BAB3E7E79}">
      <dsp:nvSpPr>
        <dsp:cNvPr id="0" name=""/>
        <dsp:cNvSpPr/>
      </dsp:nvSpPr>
      <dsp:spPr>
        <a:xfrm>
          <a:off x="677333" y="1354666"/>
          <a:ext cx="4064000" cy="4064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1C3FB1-E68B-4D04-8722-7F33C76016BA}">
      <dsp:nvSpPr>
        <dsp:cNvPr id="0" name=""/>
        <dsp:cNvSpPr/>
      </dsp:nvSpPr>
      <dsp:spPr>
        <a:xfrm>
          <a:off x="1490133" y="2167466"/>
          <a:ext cx="2438400" cy="24384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ADD3157-7C19-4C5A-BF2E-9823F257A591}">
      <dsp:nvSpPr>
        <dsp:cNvPr id="0" name=""/>
        <dsp:cNvSpPr/>
      </dsp:nvSpPr>
      <dsp:spPr>
        <a:xfrm>
          <a:off x="2302933" y="2980266"/>
          <a:ext cx="812800" cy="812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E72E3F-CE4C-4A0B-ACDD-84D1716B6AFC}">
      <dsp:nvSpPr>
        <dsp:cNvPr id="0" name=""/>
        <dsp:cNvSpPr/>
      </dsp:nvSpPr>
      <dsp:spPr>
        <a:xfrm>
          <a:off x="5418666" y="0"/>
          <a:ext cx="2032000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Leadership </a:t>
          </a:r>
          <a:r>
            <a:rPr lang="en-US" sz="2700" kern="1200" dirty="0" smtClean="0">
              <a:sym typeface="Wingdings" panose="05000000000000000000" pitchFamily="2" charset="2"/>
            </a:rPr>
            <a:t> Change</a:t>
          </a:r>
          <a:endParaRPr lang="en-US" sz="2700" kern="1200" dirty="0"/>
        </a:p>
      </dsp:txBody>
      <dsp:txXfrm>
        <a:off x="5418666" y="0"/>
        <a:ext cx="2032000" cy="1185333"/>
      </dsp:txXfrm>
    </dsp:sp>
    <dsp:sp modelId="{4A335652-59F1-449B-BFD5-8CA3C66E7B6F}">
      <dsp:nvSpPr>
        <dsp:cNvPr id="0" name=""/>
        <dsp:cNvSpPr/>
      </dsp:nvSpPr>
      <dsp:spPr>
        <a:xfrm>
          <a:off x="4910666" y="592666"/>
          <a:ext cx="50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DE3710-78C2-4E90-80EF-3C876EAA0B9E}">
      <dsp:nvSpPr>
        <dsp:cNvPr id="0" name=""/>
        <dsp:cNvSpPr/>
      </dsp:nvSpPr>
      <dsp:spPr>
        <a:xfrm rot="5400000">
          <a:off x="2412322" y="890354"/>
          <a:ext cx="2793322" cy="219930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F99C1D3-1486-48D3-80B1-4AF29DF17754}">
      <dsp:nvSpPr>
        <dsp:cNvPr id="0" name=""/>
        <dsp:cNvSpPr/>
      </dsp:nvSpPr>
      <dsp:spPr>
        <a:xfrm>
          <a:off x="5418666" y="1185333"/>
          <a:ext cx="2032000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Managerial</a:t>
          </a:r>
          <a:endParaRPr lang="en-US" sz="2700" kern="1200" dirty="0"/>
        </a:p>
      </dsp:txBody>
      <dsp:txXfrm>
        <a:off x="5418666" y="1185333"/>
        <a:ext cx="2032000" cy="1185333"/>
      </dsp:txXfrm>
    </dsp:sp>
    <dsp:sp modelId="{56392905-AA6C-466A-9F0A-BF8D359CD0F7}">
      <dsp:nvSpPr>
        <dsp:cNvPr id="0" name=""/>
        <dsp:cNvSpPr/>
      </dsp:nvSpPr>
      <dsp:spPr>
        <a:xfrm>
          <a:off x="4910666" y="1778000"/>
          <a:ext cx="50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B334041-4EE1-4913-B7A1-DB4C41D00A6D}">
      <dsp:nvSpPr>
        <dsp:cNvPr id="0" name=""/>
        <dsp:cNvSpPr/>
      </dsp:nvSpPr>
      <dsp:spPr>
        <a:xfrm rot="5400000">
          <a:off x="3011898" y="2057196"/>
          <a:ext cx="2176678" cy="161679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4D923AA-B7EA-46EE-9F02-6004142C7047}">
      <dsp:nvSpPr>
        <dsp:cNvPr id="0" name=""/>
        <dsp:cNvSpPr/>
      </dsp:nvSpPr>
      <dsp:spPr>
        <a:xfrm>
          <a:off x="5418666" y="2370666"/>
          <a:ext cx="2032000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34290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Administratif</a:t>
          </a:r>
          <a:endParaRPr lang="en-US" sz="2700" kern="1200" dirty="0"/>
        </a:p>
      </dsp:txBody>
      <dsp:txXfrm>
        <a:off x="5418666" y="2370666"/>
        <a:ext cx="2032000" cy="1185333"/>
      </dsp:txXfrm>
    </dsp:sp>
    <dsp:sp modelId="{9D1320D0-7A99-4480-8DD6-4FC372F41C8E}">
      <dsp:nvSpPr>
        <dsp:cNvPr id="0" name=""/>
        <dsp:cNvSpPr/>
      </dsp:nvSpPr>
      <dsp:spPr>
        <a:xfrm>
          <a:off x="4910666" y="2963333"/>
          <a:ext cx="50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F7916A4-EB4E-4AA0-9671-523CB8DB63EB}">
      <dsp:nvSpPr>
        <dsp:cNvPr id="0" name=""/>
        <dsp:cNvSpPr/>
      </dsp:nvSpPr>
      <dsp:spPr>
        <a:xfrm rot="5400000">
          <a:off x="3612218" y="3223090"/>
          <a:ext cx="1555157" cy="103428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organisasi</a:t>
            </a:r>
            <a:r>
              <a:rPr lang="en-US" dirty="0" smtClean="0"/>
              <a:t> Kemahasiswaan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Binus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45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panduan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3409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5668" y="2340320"/>
            <a:ext cx="972067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Ketua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Umum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dipilih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langsung</a:t>
            </a:r>
            <a:endParaRPr lang="en-US" sz="54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Oleh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seluruh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anggota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berbagai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Lokasi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kampus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50264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52076" y="1452045"/>
            <a:ext cx="92878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Ketua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Umum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dipilih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melalui</a:t>
            </a:r>
            <a:endParaRPr lang="en-US" sz="54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Serangkaian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proses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40311"/>
              </p:ext>
            </p:extLst>
          </p:nvPr>
        </p:nvGraphicFramePr>
        <p:xfrm>
          <a:off x="2032009" y="3488992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1999092"/>
                <a:gridCol w="34195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Proses minimal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Presentasi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Panelis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 - 20%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 - 20%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Wajib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: HMJ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Kerohanian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Wawancara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r>
                        <a:rPr lang="en-US" baseline="0" dirty="0" smtClean="0"/>
                        <a:t> - 40%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 - 40%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32009" y="5625813"/>
            <a:ext cx="920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: 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nominee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Kemahasiswaan </a:t>
            </a:r>
            <a:r>
              <a:rPr lang="en-US" dirty="0" err="1" smtClean="0"/>
              <a:t>terbaik</a:t>
            </a:r>
            <a:r>
              <a:rPr lang="en-US" dirty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proses yang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organisasinya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674406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3540" y="2340320"/>
            <a:ext cx="1054493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Ketua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Umum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menunjuk</a:t>
            </a:r>
            <a:endParaRPr lang="en-US" sz="54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Ketua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Cabang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untuk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membantu</a:t>
            </a:r>
            <a:endParaRPr lang="en-US" sz="5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Menangani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program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kerja</a:t>
            </a:r>
            <a:endParaRPr lang="en-US" sz="5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Berbagai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lokasi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yang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ada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763406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3024" y="1982513"/>
            <a:ext cx="9183757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Fungsi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Ketua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Umum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:</a:t>
            </a:r>
          </a:p>
          <a:p>
            <a:pPr marL="914400" indent="-914400">
              <a:buAutoNum type="arabicPeriod"/>
            </a:pP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Harmonisasi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antar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lokasi</a:t>
            </a: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kampus</a:t>
            </a:r>
            <a:endParaRPr lang="en-US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Koordinasi</a:t>
            </a:r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dengan</a:t>
            </a:r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SCDC/SADC/SAGE</a:t>
            </a:r>
          </a:p>
          <a:p>
            <a:pPr marL="914400" indent="-914400">
              <a:buAutoNum type="arabicPeriod"/>
            </a:pP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Memastikan</a:t>
            </a:r>
            <a:r>
              <a:rPr lang="en-US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berjalannya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program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kerja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di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berbagai</a:t>
            </a:r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lokasi</a:t>
            </a:r>
            <a:endParaRPr lang="en-US" sz="32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Memastikan</a:t>
            </a:r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terjadinya</a:t>
            </a:r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regenerasi</a:t>
            </a:r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yang </a:t>
            </a:r>
            <a:r>
              <a:rPr lang="en-US" sz="3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baik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55687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0594" y="1700237"/>
            <a:ext cx="904048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Pengumpulan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Berkas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Balon</a:t>
            </a:r>
            <a:endParaRPr lang="en-US" sz="54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Selambat-lambatnya</a:t>
            </a:r>
            <a:endParaRPr lang="en-US" sz="5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14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Juni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2016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Flowchart: Multidocument 1"/>
          <p:cNvSpPr/>
          <p:nvPr/>
        </p:nvSpPr>
        <p:spPr>
          <a:xfrm>
            <a:off x="4087496" y="4507629"/>
            <a:ext cx="4506685" cy="203686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Surat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Komitmen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CV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LHS </a:t>
            </a:r>
            <a:r>
              <a:rPr lang="en-US" dirty="0" err="1" smtClean="0"/>
              <a:t>Ganjil</a:t>
            </a:r>
            <a:r>
              <a:rPr lang="en-US" dirty="0" smtClean="0"/>
              <a:t> 2015/2016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Surat </a:t>
            </a:r>
            <a:r>
              <a:rPr lang="en-US" dirty="0" err="1" smtClean="0"/>
              <a:t>Ijin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496261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8758" y="2026808"/>
            <a:ext cx="685450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Ketua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Umum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2017 </a:t>
            </a:r>
          </a:p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terpilih</a:t>
            </a:r>
            <a:endParaRPr lang="en-US" sz="5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Selambat-lambatnya</a:t>
            </a:r>
            <a:endParaRPr lang="en-US" sz="54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31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Oktober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2016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28839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6584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5558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7590" y="1924146"/>
            <a:ext cx="60853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Pemimpin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adalah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simbol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dari</a:t>
            </a:r>
            <a:endParaRPr lang="en-US" sz="54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Organisasi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809963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9578" y="2529453"/>
            <a:ext cx="102792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Proses yang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baik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dan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benar</a:t>
            </a:r>
            <a:endParaRPr lang="en-US" sz="54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Akan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membawa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hasil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yang </a:t>
            </a:r>
            <a:r>
              <a:rPr lang="en-U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baik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8499" y="4493623"/>
            <a:ext cx="8659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Apa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ciri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proses yang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baik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15189" y="2907495"/>
            <a:ext cx="965915" cy="1442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7696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599"/>
            <a:ext cx="8525814" cy="639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8505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379511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21867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F4B918-4CFE-4AEA-BDAA-B70BAB3E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91F4B918-4CFE-4AEA-BDAA-B70BAB3E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91F4B918-4CFE-4AEA-BDAA-B70BAB3E7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91F4B918-4CFE-4AEA-BDAA-B70BAB3E7E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1320D0-7A99-4480-8DD6-4FC372F41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9D1320D0-7A99-4480-8DD6-4FC372F41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9D1320D0-7A99-4480-8DD6-4FC372F41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graphicEl>
                                              <a:dgm id="{9D1320D0-7A99-4480-8DD6-4FC372F41C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7916A4-EB4E-4AA0-9671-523CB8DB6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7F7916A4-EB4E-4AA0-9671-523CB8DB6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7F7916A4-EB4E-4AA0-9671-523CB8DB6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7F7916A4-EB4E-4AA0-9671-523CB8DB6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D923AA-B7EA-46EE-9F02-6004142C7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4D923AA-B7EA-46EE-9F02-6004142C7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54D923AA-B7EA-46EE-9F02-6004142C7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54D923AA-B7EA-46EE-9F02-6004142C7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334041-4EE1-4913-B7A1-DB4C41D00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FB334041-4EE1-4913-B7A1-DB4C41D00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FB334041-4EE1-4913-B7A1-DB4C41D00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FB334041-4EE1-4913-B7A1-DB4C41D00A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1C3FB1-E68B-4D04-8722-7F33C7601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671C3FB1-E68B-4D04-8722-7F33C7601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671C3FB1-E68B-4D04-8722-7F33C7601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671C3FB1-E68B-4D04-8722-7F33C76016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392905-AA6C-466A-9F0A-BF8D359CD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56392905-AA6C-466A-9F0A-BF8D359CD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56392905-AA6C-466A-9F0A-BF8D359CD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56392905-AA6C-466A-9F0A-BF8D359CD0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99C1D3-1486-48D3-80B1-4AF29DF17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3F99C1D3-1486-48D3-80B1-4AF29DF17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3F99C1D3-1486-48D3-80B1-4AF29DF17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3F99C1D3-1486-48D3-80B1-4AF29DF17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335652-59F1-449B-BFD5-8CA3C66E7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4A335652-59F1-449B-BFD5-8CA3C66E7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4A335652-59F1-449B-BFD5-8CA3C66E7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4A335652-59F1-449B-BFD5-8CA3C66E7B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DD3157-7C19-4C5A-BF2E-9823F257A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1ADD3157-7C19-4C5A-BF2E-9823F257A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1ADD3157-7C19-4C5A-BF2E-9823F257A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1ADD3157-7C19-4C5A-BF2E-9823F257A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DE3710-78C2-4E90-80EF-3C876EAA0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32DE3710-78C2-4E90-80EF-3C876EAA0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32DE3710-78C2-4E90-80EF-3C876EAA0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32DE3710-78C2-4E90-80EF-3C876EAA0B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E72E3F-CE4C-4A0B-ACDD-84D1716B6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E5E72E3F-CE4C-4A0B-ACDD-84D1716B6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E5E72E3F-CE4C-4A0B-ACDD-84D1716B6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E5E72E3F-CE4C-4A0B-ACDD-84D1716B6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 rev="1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2284" y="2568090"/>
            <a:ext cx="91474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Leader vs Manager</a:t>
            </a: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Mana yang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Anda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butuhkan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2538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4" y="668628"/>
            <a:ext cx="5809445" cy="580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716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12" y="219075"/>
            <a:ext cx="8562975" cy="64198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 rot="20332313">
            <a:off x="5168168" y="2406844"/>
            <a:ext cx="2171474" cy="1548407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3943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3805</TotalTime>
  <Words>190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Impact</vt:lpstr>
      <vt:lpstr>Wingdings</vt:lpstr>
      <vt:lpstr>Badge</vt:lpstr>
      <vt:lpstr>Ketua umum organisasi Kemahasiswaan</vt:lpstr>
      <vt:lpstr>Pengantar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panduan</vt:lpstr>
      <vt:lpstr>#1</vt:lpstr>
      <vt:lpstr>#2</vt:lpstr>
      <vt:lpstr>#3</vt:lpstr>
      <vt:lpstr>#4</vt:lpstr>
      <vt:lpstr>#5</vt:lpstr>
      <vt:lpstr>#6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Ketua umum organisasi Kemahasiswaan</dc:title>
  <dc:creator>Robby Saleh</dc:creator>
  <cp:lastModifiedBy>Robby Saleh</cp:lastModifiedBy>
  <cp:revision>24</cp:revision>
  <dcterms:created xsi:type="dcterms:W3CDTF">2016-06-03T07:16:08Z</dcterms:created>
  <dcterms:modified xsi:type="dcterms:W3CDTF">2016-06-06T00:44:01Z</dcterms:modified>
</cp:coreProperties>
</file>