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7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94"/>
    <p:restoredTop sz="93090"/>
  </p:normalViewPr>
  <p:slideViewPr>
    <p:cSldViewPr snapToGrid="0" snapToObjects="1">
      <p:cViewPr varScale="1">
        <p:scale>
          <a:sx n="81" d="100"/>
          <a:sy n="81" d="100"/>
        </p:scale>
        <p:origin x="19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10/1/17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10/1/17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10/1/17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10/1/17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10/1/17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426453"/>
          </a:xfrm>
        </p:spPr>
        <p:txBody>
          <a:bodyPr/>
          <a:lstStyle/>
          <a:p>
            <a:r>
              <a:rPr lang="en-US" dirty="0" smtClean="0"/>
              <a:t>HIMHI 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27212"/>
            <a:ext cx="6400800" cy="1219200"/>
          </a:xfrm>
        </p:spPr>
        <p:txBody>
          <a:bodyPr/>
          <a:lstStyle/>
          <a:p>
            <a:r>
              <a:rPr lang="en-US" dirty="0" smtClean="0"/>
              <a:t>TRIANDA ALIFKA PUTRA </a:t>
            </a:r>
          </a:p>
          <a:p>
            <a:r>
              <a:rPr lang="en-US" dirty="0" smtClean="0"/>
              <a:t>1901517970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1" t="41112" r="58357" b="33076"/>
          <a:stretch/>
        </p:blipFill>
        <p:spPr>
          <a:xfrm rot="5400000">
            <a:off x="3621380" y="2132684"/>
            <a:ext cx="1901239" cy="128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9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2018: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Berkontribusi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membuahkan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 yang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HI </a:t>
            </a:r>
            <a:r>
              <a:rPr lang="en-US" dirty="0" err="1" smtClean="0"/>
              <a:t>Binus</a:t>
            </a:r>
            <a:r>
              <a:rPr lang="en-US" dirty="0" smtClean="0"/>
              <a:t> lain </a:t>
            </a:r>
            <a:r>
              <a:rPr lang="en-US" dirty="0" err="1" smtClean="0"/>
              <a:t>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proker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Intergratif</a:t>
            </a:r>
            <a:r>
              <a:rPr lang="en-US" dirty="0" smtClean="0"/>
              <a:t>,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divisi</a:t>
            </a:r>
            <a:r>
              <a:rPr lang="en-US" dirty="0" smtClean="0"/>
              <a:t> HIMHI.</a:t>
            </a:r>
          </a:p>
          <a:p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ketertarikan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HI </a:t>
            </a:r>
            <a:r>
              <a:rPr lang="en-US" dirty="0" err="1" smtClean="0"/>
              <a:t>Binus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HIMHI.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29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Tagline: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 smtClean="0"/>
              <a:t>! </a:t>
            </a:r>
          </a:p>
          <a:p>
            <a:r>
              <a:rPr lang="en-US" dirty="0" smtClean="0"/>
              <a:t>#</a:t>
            </a:r>
            <a:r>
              <a:rPr lang="en-US" dirty="0" err="1" smtClean="0"/>
              <a:t>proFUNssional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477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898"/>
            <a:ext cx="8229600" cy="921515"/>
          </a:xfrm>
        </p:spPr>
        <p:txBody>
          <a:bodyPr/>
          <a:lstStyle/>
          <a:p>
            <a:r>
              <a:rPr lang="en-US" dirty="0" smtClean="0"/>
              <a:t>VISI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Menjadikan</a:t>
            </a:r>
            <a:r>
              <a:rPr lang="en-US" dirty="0"/>
              <a:t> HIMHI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kerabat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HI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Menghimpun</a:t>
            </a:r>
            <a:r>
              <a:rPr lang="en-US" dirty="0"/>
              <a:t>, </a:t>
            </a:r>
            <a:r>
              <a:rPr lang="en-US" dirty="0" err="1"/>
              <a:t>Mewadahi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Menaungi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/>
              <a:t>HI </a:t>
            </a:r>
            <a:r>
              <a:rPr lang="en-US" dirty="0" err="1"/>
              <a:t>Binus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kelembagaan</a:t>
            </a:r>
            <a:r>
              <a:rPr lang="en-US" dirty="0"/>
              <a:t> HIMHI yang </a:t>
            </a:r>
            <a:r>
              <a:rPr lang="en-US" dirty="0" err="1"/>
              <a:t>Sinergis</a:t>
            </a:r>
            <a:r>
              <a:rPr lang="en-US" dirty="0"/>
              <a:t> di </a:t>
            </a:r>
            <a:r>
              <a:rPr lang="en-US" dirty="0" err="1"/>
              <a:t>Binus</a:t>
            </a:r>
            <a:r>
              <a:rPr lang="en-US" dirty="0"/>
              <a:t> University </a:t>
            </a:r>
            <a:r>
              <a:rPr lang="en-US" dirty="0" err="1"/>
              <a:t>maupun</a:t>
            </a:r>
            <a:r>
              <a:rPr lang="en-US" dirty="0"/>
              <a:t> FKMHII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06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898"/>
            <a:ext cx="8229600" cy="833943"/>
          </a:xfrm>
        </p:spPr>
        <p:txBody>
          <a:bodyPr/>
          <a:lstStyle/>
          <a:p>
            <a:r>
              <a:rPr lang="en-US" dirty="0" smtClean="0"/>
              <a:t>MISI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Mengnyinergikan</a:t>
            </a:r>
            <a:r>
              <a:rPr lang="en-US" dirty="0" smtClean="0"/>
              <a:t> </a:t>
            </a:r>
            <a:r>
              <a:rPr lang="en-US" dirty="0"/>
              <a:t>HIMHI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Progresif</a:t>
            </a:r>
            <a:r>
              <a:rPr lang="en-US" dirty="0"/>
              <a:t> di </a:t>
            </a:r>
            <a:r>
              <a:rPr lang="en-US" dirty="0" err="1"/>
              <a:t>Binus</a:t>
            </a:r>
            <a:r>
              <a:rPr lang="en-US" dirty="0"/>
              <a:t> University </a:t>
            </a:r>
            <a:r>
              <a:rPr lang="en-US" dirty="0" err="1"/>
              <a:t>dan</a:t>
            </a:r>
            <a:r>
              <a:rPr lang="en-US" dirty="0"/>
              <a:t> FKMHII</a:t>
            </a:r>
          </a:p>
          <a:p>
            <a:pPr lvl="0"/>
            <a:r>
              <a:rPr lang="en-US" dirty="0" err="1"/>
              <a:t>Menjalankan</a:t>
            </a:r>
            <a:r>
              <a:rPr lang="en-US" dirty="0"/>
              <a:t> HIMHI yang </a:t>
            </a:r>
            <a:r>
              <a:rPr lang="en-US" dirty="0" err="1"/>
              <a:t>berlandaskan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Kekeluargaan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Profesionalitas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Mengembangkan</a:t>
            </a:r>
            <a:r>
              <a:rPr lang="en-US" dirty="0"/>
              <a:t> rasa </a:t>
            </a:r>
            <a:r>
              <a:rPr lang="en-US" dirty="0" err="1"/>
              <a:t>kepemilikan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HI </a:t>
            </a:r>
            <a:r>
              <a:rPr lang="en-US" dirty="0" err="1"/>
              <a:t>Binus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HIMHI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HI </a:t>
            </a:r>
            <a:r>
              <a:rPr lang="en-US" dirty="0" err="1"/>
              <a:t>Binus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Berpartisipasi</a:t>
            </a:r>
            <a:r>
              <a:rPr lang="en-US" dirty="0"/>
              <a:t>, </a:t>
            </a:r>
            <a:r>
              <a:rPr lang="en-US" dirty="0" err="1" smtClean="0"/>
              <a:t>Berkontribusi</a:t>
            </a:r>
            <a:r>
              <a:rPr lang="en-US" dirty="0"/>
              <a:t>, </a:t>
            </a:r>
            <a:r>
              <a:rPr lang="en-US" dirty="0" err="1"/>
              <a:t>Mengevaluasi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/>
              <a:t>Aspirasi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88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578"/>
            <a:ext cx="8229600" cy="899622"/>
          </a:xfrm>
        </p:spPr>
        <p:txBody>
          <a:bodyPr/>
          <a:lstStyle/>
          <a:p>
            <a:r>
              <a:rPr lang="en-US" dirty="0" smtClean="0"/>
              <a:t>PROGRAM KERJA: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Huf</a:t>
            </a:r>
            <a:r>
              <a:rPr lang="en-US" dirty="0" smtClean="0"/>
              <a:t> Cup ( </a:t>
            </a:r>
            <a:r>
              <a:rPr lang="en-US" dirty="0" err="1" smtClean="0"/>
              <a:t>Humaniora</a:t>
            </a:r>
            <a:r>
              <a:rPr lang="en-US" dirty="0" smtClean="0"/>
              <a:t> Futsal Cup) </a:t>
            </a:r>
            <a:r>
              <a:rPr lang="en-US" dirty="0" err="1" smtClean="0"/>
              <a:t>Pertandingan</a:t>
            </a:r>
            <a:r>
              <a:rPr lang="en-US" smtClean="0"/>
              <a:t> futsal </a:t>
            </a:r>
            <a:r>
              <a:rPr lang="en-US" dirty="0" err="1" smtClean="0"/>
              <a:t>persahabatan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r>
              <a:rPr lang="en-US" dirty="0" smtClean="0"/>
              <a:t> </a:t>
            </a:r>
            <a:r>
              <a:rPr lang="en-US" dirty="0" err="1" smtClean="0"/>
              <a:t>Humaniora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Prosos</a:t>
            </a:r>
            <a:r>
              <a:rPr lang="en-US" dirty="0"/>
              <a:t> </a:t>
            </a:r>
            <a:r>
              <a:rPr lang="en-US" dirty="0" smtClean="0"/>
              <a:t>(Program </a:t>
            </a:r>
            <a:r>
              <a:rPr lang="en-US" dirty="0" err="1" smtClean="0"/>
              <a:t>sosial</a:t>
            </a:r>
            <a:r>
              <a:rPr lang="en-US" dirty="0" smtClean="0"/>
              <a:t>/ P2M) Program </a:t>
            </a:r>
            <a:r>
              <a:rPr lang="en-US" dirty="0" err="1" smtClean="0"/>
              <a:t>kerjasama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TFI, UKM, HMJ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kelembagaan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lain 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err="1" smtClean="0"/>
              <a:t>dll</a:t>
            </a:r>
            <a:r>
              <a:rPr lang="en-US" dirty="0" smtClean="0"/>
              <a:t>.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di </a:t>
            </a:r>
            <a:r>
              <a:rPr lang="en-US" dirty="0" err="1" smtClean="0"/>
              <a:t>selenggarakan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guna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, </a:t>
            </a:r>
            <a:r>
              <a:rPr lang="en-US" dirty="0" err="1" smtClean="0"/>
              <a:t>penyuluhan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kebersihan</a:t>
            </a:r>
            <a:r>
              <a:rPr lang="en-US" dirty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Shortlish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bembelajaran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/>
              <a:t> </a:t>
            </a:r>
            <a:r>
              <a:rPr lang="en-US" dirty="0" err="1" smtClean="0"/>
              <a:t>inggris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singkat</a:t>
            </a:r>
            <a:r>
              <a:rPr lang="en-US" dirty="0" smtClean="0"/>
              <a:t>, yang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acara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sumbangan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donasi</a:t>
            </a:r>
            <a:r>
              <a:rPr lang="en-US" dirty="0" smtClean="0"/>
              <a:t> yang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di </a:t>
            </a:r>
            <a:r>
              <a:rPr lang="en-US" dirty="0" err="1" smtClean="0"/>
              <a:t>kumpulkan</a:t>
            </a:r>
            <a:endParaRPr lang="en-US" dirty="0" smtClean="0"/>
          </a:p>
          <a:p>
            <a:r>
              <a:rPr lang="en-US" dirty="0" smtClean="0"/>
              <a:t>Seminar </a:t>
            </a:r>
            <a:r>
              <a:rPr lang="en-US" dirty="0" err="1" smtClean="0"/>
              <a:t>Nasional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bermitra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institusi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/>
              <a:t> </a:t>
            </a:r>
            <a:r>
              <a:rPr lang="en-US" dirty="0" err="1" smtClean="0"/>
              <a:t>pengahdiran</a:t>
            </a:r>
            <a:r>
              <a:rPr lang="en-US" dirty="0" smtClean="0"/>
              <a:t> </a:t>
            </a:r>
            <a:r>
              <a:rPr lang="en-US" dirty="0" err="1" smtClean="0"/>
              <a:t>narasumber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seminar </a:t>
            </a:r>
          </a:p>
          <a:p>
            <a:r>
              <a:rPr lang="en-US" dirty="0"/>
              <a:t>HIMHI Tribute (IR Birth – Graduation) HIMHI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ucapan</a:t>
            </a:r>
            <a:r>
              <a:rPr lang="en-US" dirty="0"/>
              <a:t> </a:t>
            </a:r>
            <a:r>
              <a:rPr lang="en-US" dirty="0" err="1"/>
              <a:t>selamat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HI </a:t>
            </a:r>
            <a:r>
              <a:rPr lang="en-US" dirty="0" err="1"/>
              <a:t>Binus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persidangan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/ </a:t>
            </a:r>
            <a:r>
              <a:rPr lang="en-US" dirty="0" err="1"/>
              <a:t>wisuda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wisudawati</a:t>
            </a:r>
            <a:r>
              <a:rPr lang="en-US" dirty="0"/>
              <a:t> 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59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1112"/>
            <a:ext cx="8229600" cy="1009087"/>
          </a:xfrm>
        </p:spPr>
        <p:txBody>
          <a:bodyPr/>
          <a:lstStyle/>
          <a:p>
            <a:r>
              <a:rPr lang="en-US" sz="4400" dirty="0" smtClean="0"/>
              <a:t>PROGRAM KERJA LANJUTAN: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FKM ( Fun Camp)</a:t>
            </a:r>
          </a:p>
          <a:p>
            <a:r>
              <a:rPr lang="en-US" dirty="0" smtClean="0"/>
              <a:t>BIRFEST</a:t>
            </a:r>
          </a:p>
          <a:p>
            <a:r>
              <a:rPr lang="en-US" dirty="0" smtClean="0"/>
              <a:t>GATHERING (</a:t>
            </a:r>
            <a:r>
              <a:rPr lang="en-US" dirty="0" err="1" smtClean="0"/>
              <a:t>Makrab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dirty="0" err="1" smtClean="0"/>
              <a:t>Pensi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LDK</a:t>
            </a:r>
          </a:p>
          <a:p>
            <a:r>
              <a:rPr lang="en-US" dirty="0" smtClean="0"/>
              <a:t>TKM</a:t>
            </a:r>
          </a:p>
          <a:p>
            <a:r>
              <a:rPr lang="en-US" dirty="0" smtClean="0"/>
              <a:t>PELEPASAN ALUMNI </a:t>
            </a:r>
          </a:p>
          <a:p>
            <a:r>
              <a:rPr lang="en-US" dirty="0" smtClean="0"/>
              <a:t>FUTSAL HI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7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819723"/>
              </p:ext>
            </p:extLst>
          </p:nvPr>
        </p:nvGraphicFramePr>
        <p:xfrm>
          <a:off x="254074" y="324240"/>
          <a:ext cx="8613498" cy="51068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583"/>
                <a:gridCol w="1435583"/>
                <a:gridCol w="1435583"/>
                <a:gridCol w="1435583"/>
                <a:gridCol w="1435583"/>
                <a:gridCol w="1435583"/>
              </a:tblGrid>
              <a:tr h="507696">
                <a:tc gridSpan="6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TIMELINE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212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JAN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FEB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MAR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APR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MEI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JUN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8950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LDK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Pelepasan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Alumni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Gathering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Huf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cup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Semnas</a:t>
                      </a:r>
                      <a:endParaRPr lang="en-US" dirty="0"/>
                    </a:p>
                  </a:txBody>
                  <a:tcPr/>
                </a:tc>
              </a:tr>
              <a:tr h="8950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Futsal HI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Prosos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48671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JUL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AGS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SEPT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OCT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NOV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DES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895081">
                <a:tc>
                  <a:txBody>
                    <a:bodyPr/>
                    <a:lstStyle/>
                    <a:p>
                      <a:r>
                        <a:rPr lang="en-US" dirty="0" smtClean="0"/>
                        <a:t>FKM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BIRFEST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950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406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Anggotta</a:t>
            </a:r>
            <a:r>
              <a:rPr lang="en-US" dirty="0" smtClean="0"/>
              <a:t> Birds 2015-Sekarang</a:t>
            </a:r>
          </a:p>
          <a:p>
            <a:r>
              <a:rPr lang="en-US" dirty="0" err="1" smtClean="0"/>
              <a:t>Aktivis</a:t>
            </a:r>
            <a:r>
              <a:rPr lang="en-US" dirty="0" smtClean="0"/>
              <a:t> HIMHI </a:t>
            </a:r>
            <a:r>
              <a:rPr lang="en-US" dirty="0" err="1" smtClean="0"/>
              <a:t>periode</a:t>
            </a:r>
            <a:r>
              <a:rPr lang="en-US" dirty="0" smtClean="0"/>
              <a:t> 2016-Sekarang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79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Prestasi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U.S. Foreign Policy and Human Rights </a:t>
            </a:r>
            <a:r>
              <a:rPr lang="en-US" dirty="0" smtClean="0"/>
              <a:t>Seminar</a:t>
            </a:r>
          </a:p>
          <a:p>
            <a:r>
              <a:rPr lang="en-US" dirty="0"/>
              <a:t>Sino-US Centric World: Indonesia and the Emerging US-Sino Rivalry in Southeast </a:t>
            </a:r>
            <a:r>
              <a:rPr lang="en-US" dirty="0" smtClean="0"/>
              <a:t>Asia</a:t>
            </a:r>
          </a:p>
          <a:p>
            <a:r>
              <a:rPr lang="en-US" dirty="0"/>
              <a:t>Movie Screening and Discussion: Where Do We Go Now</a:t>
            </a:r>
            <a:r>
              <a:rPr lang="en-US" dirty="0" smtClean="0"/>
              <a:t>?</a:t>
            </a:r>
          </a:p>
          <a:p>
            <a:r>
              <a:rPr lang="en-US" dirty="0"/>
              <a:t>Digital Diplomacy : "</a:t>
            </a:r>
            <a:r>
              <a:rPr lang="en-US" dirty="0" err="1"/>
              <a:t>Strategi</a:t>
            </a:r>
            <a:r>
              <a:rPr lang="en-US" dirty="0"/>
              <a:t> Digital Diplomacy Indonesia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Delegates of </a:t>
            </a:r>
            <a:r>
              <a:rPr lang="en-US" dirty="0" err="1" smtClean="0"/>
              <a:t>Binus</a:t>
            </a:r>
            <a:r>
              <a:rPr lang="en-US" dirty="0" smtClean="0"/>
              <a:t> </a:t>
            </a:r>
            <a:r>
              <a:rPr lang="en-US" dirty="0" err="1" smtClean="0"/>
              <a:t>Mun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9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Proker</a:t>
            </a:r>
            <a:r>
              <a:rPr lang="en-US" dirty="0" smtClean="0"/>
              <a:t> </a:t>
            </a:r>
            <a:r>
              <a:rPr lang="en-US" dirty="0" err="1" smtClean="0"/>
              <a:t>Unggulan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Birfest</a:t>
            </a:r>
            <a:endParaRPr lang="en-US" dirty="0" smtClean="0"/>
          </a:p>
          <a:p>
            <a:r>
              <a:rPr lang="en-US" dirty="0" err="1" smtClean="0"/>
              <a:t>Prosos</a:t>
            </a:r>
            <a:endParaRPr lang="en-US" dirty="0" smtClean="0"/>
          </a:p>
          <a:p>
            <a:r>
              <a:rPr lang="en-US" dirty="0" smtClean="0"/>
              <a:t>Fun Camp</a:t>
            </a:r>
          </a:p>
          <a:p>
            <a:r>
              <a:rPr lang="en-US" dirty="0" smtClean="0"/>
              <a:t>Seminar Nasional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6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323</TotalTime>
  <Words>380</Words>
  <Application>Microsoft Macintosh PowerPoint</Application>
  <PresentationFormat>On-screen Show (4:3)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Century Gothic</vt:lpstr>
      <vt:lpstr>Courier New</vt:lpstr>
      <vt:lpstr>Arial</vt:lpstr>
      <vt:lpstr>Executive</vt:lpstr>
      <vt:lpstr>HIMHI 2018</vt:lpstr>
      <vt:lpstr>VISI</vt:lpstr>
      <vt:lpstr>MISI</vt:lpstr>
      <vt:lpstr>PROGRAM KERJA:</vt:lpstr>
      <vt:lpstr>PROGRAM KERJA LANJUTAN:</vt:lpstr>
      <vt:lpstr>PowerPoint Presentation</vt:lpstr>
      <vt:lpstr>Pengalaman Organisasi :</vt:lpstr>
      <vt:lpstr>Prestasi:</vt:lpstr>
      <vt:lpstr>Proker Unggulan:</vt:lpstr>
      <vt:lpstr>Target 2018:</vt:lpstr>
      <vt:lpstr>Tagline: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HIMHI 2018</dc:title>
  <dc:creator>Trianda  Alifka</dc:creator>
  <cp:lastModifiedBy>trianda20@me.com</cp:lastModifiedBy>
  <cp:revision>29</cp:revision>
  <dcterms:created xsi:type="dcterms:W3CDTF">2017-09-26T13:33:13Z</dcterms:created>
  <dcterms:modified xsi:type="dcterms:W3CDTF">2017-10-01T15:06:48Z</dcterms:modified>
</cp:coreProperties>
</file>