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7B2-656D-4864-B617-445EF18A8ADA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6BBA-9F23-4F76-B1BB-57FB2C17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0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7B2-656D-4864-B617-445EF18A8ADA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6BBA-9F23-4F76-B1BB-57FB2C17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1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7B2-656D-4864-B617-445EF18A8ADA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6BBA-9F23-4F76-B1BB-57FB2C17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7B2-656D-4864-B617-445EF18A8ADA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6BBA-9F23-4F76-B1BB-57FB2C17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7B2-656D-4864-B617-445EF18A8ADA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6BBA-9F23-4F76-B1BB-57FB2C17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9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7B2-656D-4864-B617-445EF18A8ADA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6BBA-9F23-4F76-B1BB-57FB2C17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3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7B2-656D-4864-B617-445EF18A8ADA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6BBA-9F23-4F76-B1BB-57FB2C17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6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7B2-656D-4864-B617-445EF18A8ADA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6BBA-9F23-4F76-B1BB-57FB2C17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3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7B2-656D-4864-B617-445EF18A8ADA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6BBA-9F23-4F76-B1BB-57FB2C17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4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7B2-656D-4864-B617-445EF18A8ADA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6BBA-9F23-4F76-B1BB-57FB2C17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1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87B2-656D-4864-B617-445EF18A8ADA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6BBA-9F23-4F76-B1BB-57FB2C17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5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A87B2-656D-4864-B617-445EF18A8ADA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06BBA-9F23-4F76-B1BB-57FB2C17D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1053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itchFamily="34" charset="0"/>
              </a:rPr>
              <a:t>BONA CHRISTIAN MALAU</a:t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dirty="0" smtClean="0">
                <a:latin typeface="Arial Rounded MT Bold" pitchFamily="34" charset="0"/>
              </a:rPr>
              <a:t/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dirty="0" smtClean="0">
                <a:latin typeface="Arial Rounded MT Bold" pitchFamily="34" charset="0"/>
              </a:rPr>
              <a:t>1901479285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HIMHI 2017 - 2018</a:t>
            </a:r>
            <a:endParaRPr lang="en-US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94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JOURNALIST WANNA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Wawancara</a:t>
            </a:r>
            <a:r>
              <a:rPr lang="en-US" dirty="0" smtClean="0"/>
              <a:t> Expert /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endParaRPr lang="en-US" dirty="0" smtClean="0"/>
          </a:p>
          <a:p>
            <a:r>
              <a:rPr lang="en-US" dirty="0" err="1" smtClean="0"/>
              <a:t>Tema</a:t>
            </a:r>
            <a:r>
              <a:rPr lang="en-US" dirty="0" smtClean="0"/>
              <a:t> “ Has Globalization Created a Borderless World ? “</a:t>
            </a:r>
          </a:p>
          <a:p>
            <a:r>
              <a:rPr lang="en-US" dirty="0" err="1" smtClean="0"/>
              <a:t>Diupload</a:t>
            </a:r>
            <a:r>
              <a:rPr lang="en-US" dirty="0" smtClean="0"/>
              <a:t> di </a:t>
            </a:r>
            <a:r>
              <a:rPr lang="en-US" dirty="0" err="1" smtClean="0"/>
              <a:t>Youtube</a:t>
            </a:r>
            <a:endParaRPr lang="en-US" dirty="0" smtClean="0"/>
          </a:p>
          <a:p>
            <a:r>
              <a:rPr lang="en-US" dirty="0" err="1" smtClean="0"/>
              <a:t>Dipamerkan</a:t>
            </a:r>
            <a:r>
              <a:rPr lang="en-US" dirty="0" smtClean="0"/>
              <a:t> di BIRFEST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55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IRB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BIRFEST</a:t>
            </a:r>
          </a:p>
          <a:p>
            <a:r>
              <a:rPr lang="en-US" dirty="0" err="1" smtClean="0"/>
              <a:t>Tema</a:t>
            </a:r>
            <a:r>
              <a:rPr lang="en-US" dirty="0" smtClean="0"/>
              <a:t> “ Unity In Diversity 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89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IRB PACO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Competition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Lombakan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BIRFEST</a:t>
            </a:r>
          </a:p>
          <a:p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dipamerkan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BIRFEST</a:t>
            </a:r>
          </a:p>
          <a:p>
            <a:r>
              <a:rPr lang="en-US" dirty="0" err="1" smtClean="0"/>
              <a:t>Tema</a:t>
            </a:r>
            <a:r>
              <a:rPr lang="en-US" dirty="0" smtClean="0"/>
              <a:t> : Vegan &amp; Climate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0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HIMHI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Sekretariat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667000"/>
            <a:ext cx="5486400" cy="341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23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Pengalaman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Berorganisasi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Aktivis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HIMHI 2017</a:t>
            </a: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Koordinator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Perlengkapan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Acara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Parheheon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HKBP</a:t>
            </a: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Ketua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Futsal HKBP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Kramat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Jati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729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Unggulan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BIRFEST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yang </a:t>
            </a:r>
            <a:r>
              <a:rPr lang="en-US" dirty="0" err="1" smtClean="0"/>
              <a:t>dilombakan</a:t>
            </a:r>
            <a:endParaRPr lang="en-US" dirty="0" smtClean="0"/>
          </a:p>
          <a:p>
            <a:r>
              <a:rPr lang="en-US" dirty="0" err="1" smtClean="0"/>
              <a:t>Cerdas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HI</a:t>
            </a:r>
          </a:p>
          <a:p>
            <a:r>
              <a:rPr lang="en-US" dirty="0" smtClean="0"/>
              <a:t>IRB Speech</a:t>
            </a:r>
          </a:p>
          <a:p>
            <a:r>
              <a:rPr lang="en-US" dirty="0" smtClean="0"/>
              <a:t>BINUS MUN</a:t>
            </a:r>
          </a:p>
          <a:p>
            <a:r>
              <a:rPr lang="en-US" dirty="0" smtClean="0"/>
              <a:t>IRB PACO</a:t>
            </a:r>
          </a:p>
          <a:p>
            <a:r>
              <a:rPr lang="en-US" dirty="0" smtClean="0"/>
              <a:t>Seminar</a:t>
            </a:r>
          </a:p>
          <a:p>
            <a:r>
              <a:rPr lang="en-US" dirty="0" err="1" smtClean="0"/>
              <a:t>Konsep</a:t>
            </a:r>
            <a:r>
              <a:rPr lang="en-US" dirty="0"/>
              <a:t>	</a:t>
            </a:r>
            <a:r>
              <a:rPr lang="en-US" dirty="0" smtClean="0"/>
              <a:t>: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Tengah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29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di </a:t>
            </a:r>
            <a:r>
              <a:rPr lang="en-US" dirty="0" err="1" smtClean="0"/>
              <a:t>Tahun</a:t>
            </a:r>
            <a:r>
              <a:rPr lang="en-US" dirty="0" smtClean="0"/>
              <a:t>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Memimpin</a:t>
            </a:r>
            <a:r>
              <a:rPr lang="en-US" dirty="0" smtClean="0"/>
              <a:t> HIMHI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Magang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11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Tagline </a:t>
            </a:r>
            <a:r>
              <a:rPr lang="en-US" dirty="0" err="1" smtClean="0"/>
              <a:t>Kampanye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mtClean="0"/>
              <a:t>YUK BERSAMA-SAMA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0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VISI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>
                <a:latin typeface="Arial Rounded MT Bold" pitchFamily="34" charset="0"/>
              </a:rPr>
              <a:t>Mensinergikan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Mahasiswa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Hubungan</a:t>
            </a:r>
            <a:r>
              <a:rPr lang="en-US" dirty="0">
                <a:latin typeface="Arial Rounded MT Bold" pitchFamily="34" charset="0"/>
              </a:rPr>
              <a:t> </a:t>
            </a:r>
            <a:endParaRPr lang="en-US" dirty="0" smtClean="0"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Arial Rounded MT Bold" pitchFamily="34" charset="0"/>
              </a:rPr>
              <a:t>Internasional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dengan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mewujudkan</a:t>
            </a:r>
            <a:r>
              <a:rPr lang="en-US" dirty="0">
                <a:latin typeface="Arial Rounded MT Bold" pitchFamily="34" charset="0"/>
              </a:rPr>
              <a:t> </a:t>
            </a:r>
            <a:endParaRPr lang="en-US" dirty="0" smtClean="0"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Arial Rounded MT Bold" pitchFamily="34" charset="0"/>
              </a:rPr>
              <a:t>Identitas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>
                <a:latin typeface="Arial Rounded MT Bold" pitchFamily="34" charset="0"/>
              </a:rPr>
              <a:t>HIMHI </a:t>
            </a:r>
            <a:r>
              <a:rPr lang="en-US" dirty="0" err="1">
                <a:latin typeface="Arial Rounded MT Bold" pitchFamily="34" charset="0"/>
              </a:rPr>
              <a:t>Bina</a:t>
            </a:r>
            <a:r>
              <a:rPr lang="en-US" dirty="0">
                <a:latin typeface="Arial Rounded MT Bold" pitchFamily="34" charset="0"/>
              </a:rPr>
              <a:t> Nusantara yang </a:t>
            </a:r>
            <a:endParaRPr lang="en-US" dirty="0" smtClean="0"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Arial Rounded MT Bold" pitchFamily="34" charset="0"/>
              </a:rPr>
              <a:t>Komunikatif</a:t>
            </a:r>
            <a:r>
              <a:rPr lang="en-US" dirty="0">
                <a:latin typeface="Arial Rounded MT Bold" pitchFamily="34" charset="0"/>
              </a:rPr>
              <a:t>, </a:t>
            </a:r>
            <a:r>
              <a:rPr lang="en-US" dirty="0" err="1">
                <a:latin typeface="Arial Rounded MT Bold" pitchFamily="34" charset="0"/>
              </a:rPr>
              <a:t>Kritis</a:t>
            </a:r>
            <a:r>
              <a:rPr lang="en-US" dirty="0">
                <a:latin typeface="Arial Rounded MT Bold" pitchFamily="34" charset="0"/>
              </a:rPr>
              <a:t>, </a:t>
            </a:r>
            <a:r>
              <a:rPr lang="en-US" dirty="0" err="1">
                <a:latin typeface="Arial Rounded MT Bold" pitchFamily="34" charset="0"/>
              </a:rPr>
              <a:t>dan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Berkontribusi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886200"/>
            <a:ext cx="476250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Rounded MT Bold" pitchFamily="34" charset="0"/>
              </a:rPr>
              <a:t>Misi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Membentuk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Kepengurusan</a:t>
            </a:r>
            <a:r>
              <a:rPr lang="en-US" dirty="0">
                <a:latin typeface="Arial Rounded MT Bold" pitchFamily="34" charset="0"/>
              </a:rPr>
              <a:t> yang </a:t>
            </a:r>
            <a:r>
              <a:rPr lang="en-US" dirty="0" err="1">
                <a:latin typeface="Arial Rounded MT Bold" pitchFamily="34" charset="0"/>
              </a:rPr>
              <a:t>Berkomitmen</a:t>
            </a:r>
            <a:r>
              <a:rPr lang="en-US" dirty="0">
                <a:latin typeface="Arial Rounded MT Bold" pitchFamily="34" charset="0"/>
              </a:rPr>
              <a:t>, </a:t>
            </a:r>
            <a:r>
              <a:rPr lang="en-US" dirty="0" err="1">
                <a:latin typeface="Arial Rounded MT Bold" pitchFamily="34" charset="0"/>
              </a:rPr>
              <a:t>Konsisten</a:t>
            </a:r>
            <a:r>
              <a:rPr lang="en-US" dirty="0">
                <a:latin typeface="Arial Rounded MT Bold" pitchFamily="34" charset="0"/>
              </a:rPr>
              <a:t>, </a:t>
            </a:r>
            <a:r>
              <a:rPr lang="en-US" dirty="0" err="1">
                <a:latin typeface="Arial Rounded MT Bold" pitchFamily="34" charset="0"/>
              </a:rPr>
              <a:t>dan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Profesional</a:t>
            </a:r>
            <a:endParaRPr lang="en-US" dirty="0">
              <a:latin typeface="Arial Rounded MT Bold" pitchFamily="34" charset="0"/>
            </a:endParaRPr>
          </a:p>
          <a:p>
            <a:r>
              <a:rPr lang="en-US" dirty="0" err="1" smtClean="0">
                <a:latin typeface="Arial Rounded MT Bold" pitchFamily="34" charset="0"/>
              </a:rPr>
              <a:t>Memberdayakan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Seluruh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Mahasiswa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Hubungan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Internasional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untuk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mendukung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kegiatan</a:t>
            </a:r>
            <a:r>
              <a:rPr lang="en-US" dirty="0">
                <a:latin typeface="Arial Rounded MT Bold" pitchFamily="34" charset="0"/>
              </a:rPr>
              <a:t> HIMHI</a:t>
            </a:r>
          </a:p>
          <a:p>
            <a:r>
              <a:rPr lang="en-US" dirty="0" err="1" smtClean="0">
                <a:latin typeface="Arial Rounded MT Bold" pitchFamily="34" charset="0"/>
              </a:rPr>
              <a:t>Menjadikan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>
                <a:latin typeface="Arial Rounded MT Bold" pitchFamily="34" charset="0"/>
              </a:rPr>
              <a:t>HIMHI </a:t>
            </a:r>
            <a:r>
              <a:rPr lang="en-US" dirty="0" err="1">
                <a:latin typeface="Arial Rounded MT Bold" pitchFamily="34" charset="0"/>
              </a:rPr>
              <a:t>Bina</a:t>
            </a:r>
            <a:r>
              <a:rPr lang="en-US" dirty="0">
                <a:latin typeface="Arial Rounded MT Bold" pitchFamily="34" charset="0"/>
              </a:rPr>
              <a:t> Nusantara University </a:t>
            </a:r>
            <a:r>
              <a:rPr lang="en-US" dirty="0" err="1">
                <a:latin typeface="Arial Rounded MT Bold" pitchFamily="34" charset="0"/>
              </a:rPr>
              <a:t>Sebagai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Wadah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dan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Penyalur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Minat</a:t>
            </a:r>
            <a:r>
              <a:rPr lang="en-US" dirty="0">
                <a:latin typeface="Arial Rounded MT Bold" pitchFamily="34" charset="0"/>
              </a:rPr>
              <a:t>, </a:t>
            </a:r>
            <a:r>
              <a:rPr lang="en-US" dirty="0" err="1">
                <a:latin typeface="Arial Rounded MT Bold" pitchFamily="34" charset="0"/>
              </a:rPr>
              <a:t>Bakat</a:t>
            </a:r>
            <a:r>
              <a:rPr lang="en-US" dirty="0">
                <a:latin typeface="Arial Rounded MT Bold" pitchFamily="34" charset="0"/>
              </a:rPr>
              <a:t>, </a:t>
            </a:r>
            <a:r>
              <a:rPr lang="en-US" dirty="0" err="1">
                <a:latin typeface="Arial Rounded MT Bold" pitchFamily="34" charset="0"/>
              </a:rPr>
              <a:t>dan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Intelektualitas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seluruh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keluarga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Mahasiswa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Hubungan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Internasional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Bina</a:t>
            </a:r>
            <a:r>
              <a:rPr lang="en-US" dirty="0">
                <a:latin typeface="Arial Rounded MT Bold" pitchFamily="34" charset="0"/>
              </a:rPr>
              <a:t> Nusantara University</a:t>
            </a:r>
          </a:p>
          <a:p>
            <a:r>
              <a:rPr lang="en-US" dirty="0" err="1" smtClean="0">
                <a:latin typeface="Arial Rounded MT Bold" pitchFamily="34" charset="0"/>
              </a:rPr>
              <a:t>Memperkuat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Relasi</a:t>
            </a:r>
            <a:r>
              <a:rPr lang="en-US" dirty="0">
                <a:latin typeface="Arial Rounded MT Bold" pitchFamily="34" charset="0"/>
              </a:rPr>
              <a:t>, </a:t>
            </a:r>
            <a:r>
              <a:rPr lang="en-US" dirty="0" err="1">
                <a:latin typeface="Arial Rounded MT Bold" pitchFamily="34" charset="0"/>
              </a:rPr>
              <a:t>Koneksi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dan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Hubungan</a:t>
            </a:r>
            <a:r>
              <a:rPr lang="en-US" dirty="0">
                <a:latin typeface="Arial Rounded MT Bold" pitchFamily="34" charset="0"/>
              </a:rPr>
              <a:t> yang </a:t>
            </a:r>
            <a:r>
              <a:rPr lang="en-US" dirty="0" err="1">
                <a:latin typeface="Arial Rounded MT Bold" pitchFamily="34" charset="0"/>
              </a:rPr>
              <a:t>Erat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dengan</a:t>
            </a:r>
            <a:r>
              <a:rPr lang="en-US" dirty="0">
                <a:latin typeface="Arial Rounded MT Bold" pitchFamily="34" charset="0"/>
              </a:rPr>
              <a:t> FKMHII</a:t>
            </a:r>
          </a:p>
          <a:p>
            <a:r>
              <a:rPr lang="en-US" dirty="0" err="1" smtClean="0">
                <a:latin typeface="Arial Rounded MT Bold" pitchFamily="34" charset="0"/>
              </a:rPr>
              <a:t>Aktif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Menyelenggarakan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Kegiatan</a:t>
            </a:r>
            <a:r>
              <a:rPr lang="en-US" dirty="0">
                <a:latin typeface="Arial Rounded MT Bold" pitchFamily="34" charset="0"/>
              </a:rPr>
              <a:t> yang </a:t>
            </a:r>
            <a:r>
              <a:rPr lang="en-US" dirty="0" err="1">
                <a:latin typeface="Arial Rounded MT Bold" pitchFamily="34" charset="0"/>
              </a:rPr>
              <a:t>Positif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dan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Inovatif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untuk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Mengembangkan</a:t>
            </a:r>
            <a:r>
              <a:rPr lang="en-US" dirty="0">
                <a:latin typeface="Arial Rounded MT Bold" pitchFamily="34" charset="0"/>
              </a:rPr>
              <a:t> Mental, </a:t>
            </a:r>
            <a:r>
              <a:rPr lang="en-US" dirty="0" err="1">
                <a:latin typeface="Arial Rounded MT Bold" pitchFamily="34" charset="0"/>
              </a:rPr>
              <a:t>dan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Jiwa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Masyarakat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Hubungan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Internasional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524000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28600"/>
            <a:ext cx="16002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88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Program </a:t>
            </a:r>
            <a:r>
              <a:rPr lang="en-US" dirty="0" err="1" smtClean="0">
                <a:latin typeface="Arial Rounded MT Bold" pitchFamily="34" charset="0"/>
              </a:rPr>
              <a:t>Kerja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 Rounded MT Bold" pitchFamily="34" charset="0"/>
              </a:rPr>
              <a:t>LDK 2021</a:t>
            </a:r>
          </a:p>
          <a:p>
            <a:r>
              <a:rPr lang="en-US" dirty="0" smtClean="0">
                <a:latin typeface="Arial Rounded MT Bold" pitchFamily="34" charset="0"/>
              </a:rPr>
              <a:t>PELEPASAN HI 2017</a:t>
            </a:r>
          </a:p>
          <a:p>
            <a:r>
              <a:rPr lang="en-US" dirty="0" smtClean="0">
                <a:latin typeface="Arial Rounded MT Bold" pitchFamily="34" charset="0"/>
              </a:rPr>
              <a:t>SILMAHINUS 3.0</a:t>
            </a:r>
          </a:p>
          <a:p>
            <a:r>
              <a:rPr lang="en-US" dirty="0" smtClean="0">
                <a:latin typeface="Arial Rounded MT Bold" pitchFamily="34" charset="0"/>
              </a:rPr>
              <a:t>FUTSAL HI</a:t>
            </a:r>
          </a:p>
          <a:p>
            <a:r>
              <a:rPr lang="en-US" dirty="0" smtClean="0">
                <a:latin typeface="Arial Rounded MT Bold" pitchFamily="34" charset="0"/>
              </a:rPr>
              <a:t>P2M </a:t>
            </a:r>
          </a:p>
          <a:p>
            <a:r>
              <a:rPr lang="en-US" dirty="0" smtClean="0">
                <a:latin typeface="Arial Rounded MT Bold" pitchFamily="34" charset="0"/>
              </a:rPr>
              <a:t>E – Sports </a:t>
            </a:r>
          </a:p>
          <a:p>
            <a:r>
              <a:rPr lang="en-US" dirty="0" smtClean="0">
                <a:latin typeface="Arial Rounded MT Bold" pitchFamily="34" charset="0"/>
              </a:rPr>
              <a:t>SEMINAR</a:t>
            </a:r>
          </a:p>
          <a:p>
            <a:r>
              <a:rPr lang="en-US" dirty="0" smtClean="0">
                <a:latin typeface="Arial Rounded MT Bold" pitchFamily="34" charset="0"/>
              </a:rPr>
              <a:t>BIRFEST</a:t>
            </a:r>
          </a:p>
          <a:p>
            <a:r>
              <a:rPr lang="en-US" dirty="0" smtClean="0">
                <a:latin typeface="Arial Rounded MT Bold" pitchFamily="34" charset="0"/>
              </a:rPr>
              <a:t>HIMHI RAMADHAN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124200"/>
            <a:ext cx="280035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0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LDK</a:t>
            </a:r>
          </a:p>
          <a:p>
            <a:r>
              <a:rPr lang="en-US" dirty="0" smtClean="0"/>
              <a:t>SILMAHINUS 3.0 </a:t>
            </a:r>
          </a:p>
          <a:p>
            <a:r>
              <a:rPr lang="en-US" dirty="0" smtClean="0"/>
              <a:t>FUTSAL HI </a:t>
            </a:r>
          </a:p>
          <a:p>
            <a:r>
              <a:rPr lang="en-US" dirty="0" smtClean="0"/>
              <a:t>CERDAS CERMAT HI</a:t>
            </a:r>
          </a:p>
          <a:p>
            <a:r>
              <a:rPr lang="en-US" dirty="0" smtClean="0"/>
              <a:t>JOURNALIST WANNA BE</a:t>
            </a:r>
          </a:p>
          <a:p>
            <a:r>
              <a:rPr lang="en-US" dirty="0" smtClean="0"/>
              <a:t>IRB SPEECH</a:t>
            </a:r>
          </a:p>
          <a:p>
            <a:r>
              <a:rPr lang="en-US" dirty="0" smtClean="0"/>
              <a:t>IRB PACO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496291"/>
            <a:ext cx="44577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4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</a:t>
            </a:r>
            <a:r>
              <a:rPr lang="en-US" dirty="0" err="1"/>
              <a:t>Hari</a:t>
            </a:r>
            <a:r>
              <a:rPr lang="en-US" dirty="0"/>
              <a:t> 2 </a:t>
            </a:r>
            <a:r>
              <a:rPr lang="en-US" dirty="0" err="1"/>
              <a:t>Malam</a:t>
            </a:r>
            <a:endParaRPr lang="en-US" dirty="0"/>
          </a:p>
          <a:p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D’Thanasa</a:t>
            </a:r>
            <a:r>
              <a:rPr lang="en-US" dirty="0"/>
              <a:t> </a:t>
            </a:r>
            <a:r>
              <a:rPr lang="en-US" dirty="0" err="1"/>
              <a:t>lagi</a:t>
            </a:r>
            <a:endParaRPr lang="en-US" dirty="0"/>
          </a:p>
          <a:p>
            <a:r>
              <a:rPr lang="en-US" dirty="0"/>
              <a:t>Amazing Race 2.0</a:t>
            </a:r>
          </a:p>
          <a:p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Alumni </a:t>
            </a:r>
            <a:r>
              <a:rPr lang="en-US" dirty="0" err="1"/>
              <a:t>berperan</a:t>
            </a:r>
            <a:endParaRPr lang="en-US" dirty="0"/>
          </a:p>
          <a:p>
            <a:r>
              <a:rPr lang="en-US" dirty="0" err="1"/>
              <a:t>Konsep</a:t>
            </a:r>
            <a:r>
              <a:rPr lang="en-US" dirty="0"/>
              <a:t> : </a:t>
            </a:r>
            <a:r>
              <a:rPr lang="en-US" dirty="0" err="1"/>
              <a:t>Demokrasi</a:t>
            </a:r>
            <a:r>
              <a:rPr lang="en-US" dirty="0"/>
              <a:t> Liberal </a:t>
            </a:r>
            <a:r>
              <a:rPr lang="en-US" dirty="0" err="1"/>
              <a:t>atau</a:t>
            </a:r>
            <a:r>
              <a:rPr lang="en-US" dirty="0"/>
              <a:t> Negara </a:t>
            </a:r>
            <a:r>
              <a:rPr lang="en-US" dirty="0" err="1"/>
              <a:t>Komunisme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9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SILMAHINUS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</a:t>
            </a:r>
            <a:r>
              <a:rPr lang="en-US" dirty="0" err="1"/>
              <a:t>Hari</a:t>
            </a:r>
            <a:r>
              <a:rPr lang="en-US" dirty="0"/>
              <a:t> 2 </a:t>
            </a:r>
            <a:r>
              <a:rPr lang="en-US" dirty="0" err="1"/>
              <a:t>Malam</a:t>
            </a:r>
            <a:endParaRPr lang="en-US" dirty="0"/>
          </a:p>
          <a:p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Alumni HI</a:t>
            </a:r>
          </a:p>
          <a:p>
            <a:r>
              <a:rPr lang="en-US" dirty="0" err="1" smtClean="0"/>
              <a:t>Konsep</a:t>
            </a:r>
            <a:r>
              <a:rPr lang="en-US" dirty="0" smtClean="0"/>
              <a:t> : </a:t>
            </a:r>
            <a:r>
              <a:rPr lang="en-US" dirty="0" err="1" smtClean="0"/>
              <a:t>Berbaur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FUTSAL 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1x </a:t>
            </a:r>
            <a:r>
              <a:rPr lang="en-US" dirty="0" err="1"/>
              <a:t>Seminggu</a:t>
            </a:r>
            <a:endParaRPr lang="en-US" dirty="0"/>
          </a:p>
          <a:p>
            <a:r>
              <a:rPr lang="en-US" dirty="0" err="1"/>
              <a:t>Lapangan</a:t>
            </a:r>
            <a:r>
              <a:rPr lang="en-US" dirty="0"/>
              <a:t> BINUS KIJANG</a:t>
            </a:r>
          </a:p>
          <a:p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  <a:p>
            <a:r>
              <a:rPr lang="en-US" dirty="0" err="1"/>
              <a:t>Angkatan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2018,2019,2020,2021</a:t>
            </a:r>
          </a:p>
          <a:p>
            <a:r>
              <a:rPr lang="en-US" dirty="0"/>
              <a:t>Alumni </a:t>
            </a:r>
            <a:r>
              <a:rPr lang="en-US" dirty="0" err="1"/>
              <a:t>diperbolehkan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1 Tim</a:t>
            </a:r>
          </a:p>
          <a:p>
            <a:r>
              <a:rPr lang="en-US" dirty="0" smtClean="0"/>
              <a:t>Format </a:t>
            </a:r>
            <a:r>
              <a:rPr lang="en-US" dirty="0" err="1" smtClean="0"/>
              <a:t>Liga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CERDAS CERMAT 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di BIRFEST</a:t>
            </a:r>
          </a:p>
          <a:p>
            <a:r>
              <a:rPr lang="en-US" dirty="0" smtClean="0"/>
              <a:t>Akan </a:t>
            </a:r>
            <a:r>
              <a:rPr lang="en-US" dirty="0" err="1" smtClean="0"/>
              <a:t>diadakan</a:t>
            </a:r>
            <a:r>
              <a:rPr lang="en-US" dirty="0" smtClean="0"/>
              <a:t> 2 kali</a:t>
            </a:r>
          </a:p>
          <a:p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BINUS</a:t>
            </a:r>
          </a:p>
          <a:p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mengundang</a:t>
            </a:r>
            <a:r>
              <a:rPr lang="en-US" dirty="0" smtClean="0"/>
              <a:t> FKMHII </a:t>
            </a:r>
            <a:r>
              <a:rPr lang="en-US" dirty="0" err="1" smtClean="0"/>
              <a:t>Korwil</a:t>
            </a:r>
            <a:r>
              <a:rPr lang="en-US" dirty="0" smtClean="0"/>
              <a:t> 2 </a:t>
            </a:r>
            <a:r>
              <a:rPr lang="en-US" dirty="0" err="1" smtClean="0"/>
              <a:t>pada</a:t>
            </a:r>
            <a:r>
              <a:rPr lang="en-US" dirty="0" smtClean="0"/>
              <a:t> BIRFEST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2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320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BONA CHRISTIAN MALAU  1901479285 </vt:lpstr>
      <vt:lpstr>VISI</vt:lpstr>
      <vt:lpstr>Misi</vt:lpstr>
      <vt:lpstr>Program Kerja</vt:lpstr>
      <vt:lpstr>Inovasi</vt:lpstr>
      <vt:lpstr>LDK</vt:lpstr>
      <vt:lpstr>SILMAHINUS 3.0</vt:lpstr>
      <vt:lpstr>FUTSAL HI</vt:lpstr>
      <vt:lpstr>CERDAS CERMAT HI</vt:lpstr>
      <vt:lpstr>JOURNALIST WANNA BE</vt:lpstr>
      <vt:lpstr>IRB SPEECH</vt:lpstr>
      <vt:lpstr>IRB PACO</vt:lpstr>
      <vt:lpstr>NEW HIMHI</vt:lpstr>
      <vt:lpstr>Pengalaman Berorganisasi</vt:lpstr>
      <vt:lpstr>Program Kerja Unggulan Tahun 2018</vt:lpstr>
      <vt:lpstr>Target di Tahun 2018</vt:lpstr>
      <vt:lpstr>Tagline Kampanye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 MISI DAN ROADMAP</dc:title>
  <dc:creator>Asrock</dc:creator>
  <cp:lastModifiedBy>Asrock</cp:lastModifiedBy>
  <cp:revision>9</cp:revision>
  <dcterms:created xsi:type="dcterms:W3CDTF">2017-06-14T05:46:08Z</dcterms:created>
  <dcterms:modified xsi:type="dcterms:W3CDTF">2017-10-01T09:00:02Z</dcterms:modified>
</cp:coreProperties>
</file>