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4920DA-8FDA-43CE-B71F-FB859691CB62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C21816-5DF7-4B7D-B115-9BD9D5B77577}">
      <dgm:prSet phldrT="[Text]"/>
      <dgm:spPr/>
      <dgm:t>
        <a:bodyPr/>
        <a:lstStyle/>
        <a:p>
          <a:r>
            <a:rPr lang="en-US" dirty="0" err="1" smtClean="0"/>
            <a:t>Januari</a:t>
          </a:r>
          <a:endParaRPr lang="en-US" dirty="0"/>
        </a:p>
      </dgm:t>
    </dgm:pt>
    <dgm:pt modelId="{223B9BCD-4CDA-489A-AC33-8D49EB7402E3}" type="parTrans" cxnId="{9E9E9A86-18A6-4889-8AFE-C08D4E77C7FB}">
      <dgm:prSet/>
      <dgm:spPr/>
      <dgm:t>
        <a:bodyPr/>
        <a:lstStyle/>
        <a:p>
          <a:endParaRPr lang="en-US"/>
        </a:p>
      </dgm:t>
    </dgm:pt>
    <dgm:pt modelId="{1E49FC79-839C-4594-B06B-581B2091E986}" type="sibTrans" cxnId="{9E9E9A86-18A6-4889-8AFE-C08D4E77C7FB}">
      <dgm:prSet/>
      <dgm:spPr/>
      <dgm:t>
        <a:bodyPr/>
        <a:lstStyle/>
        <a:p>
          <a:endParaRPr lang="en-US"/>
        </a:p>
      </dgm:t>
    </dgm:pt>
    <dgm:pt modelId="{B2D57229-E0AF-4534-B31B-32A0E99D4DDC}">
      <dgm:prSet phldrT="[Text]"/>
      <dgm:spPr/>
      <dgm:t>
        <a:bodyPr/>
        <a:lstStyle/>
        <a:p>
          <a:endParaRPr lang="en-US" dirty="0"/>
        </a:p>
      </dgm:t>
    </dgm:pt>
    <dgm:pt modelId="{C5D43CDD-EC0C-4253-BF89-E5F7EA5EEF40}" type="parTrans" cxnId="{DBD396EA-810C-4695-98C2-9ED5A6F3FADF}">
      <dgm:prSet/>
      <dgm:spPr/>
      <dgm:t>
        <a:bodyPr/>
        <a:lstStyle/>
        <a:p>
          <a:endParaRPr lang="en-US"/>
        </a:p>
      </dgm:t>
    </dgm:pt>
    <dgm:pt modelId="{4710A0FB-5C11-4C56-9743-060F305FA91A}" type="sibTrans" cxnId="{DBD396EA-810C-4695-98C2-9ED5A6F3FADF}">
      <dgm:prSet/>
      <dgm:spPr/>
      <dgm:t>
        <a:bodyPr/>
        <a:lstStyle/>
        <a:p>
          <a:endParaRPr lang="en-US"/>
        </a:p>
      </dgm:t>
    </dgm:pt>
    <dgm:pt modelId="{BADE6D01-4368-4F94-8663-E8DE94327ECD}">
      <dgm:prSet phldrT="[Text]"/>
      <dgm:spPr/>
      <dgm:t>
        <a:bodyPr/>
        <a:lstStyle/>
        <a:p>
          <a:r>
            <a:rPr lang="en-US" dirty="0" err="1" smtClean="0"/>
            <a:t>Febuari</a:t>
          </a:r>
          <a:endParaRPr lang="en-US" dirty="0"/>
        </a:p>
      </dgm:t>
    </dgm:pt>
    <dgm:pt modelId="{FD128858-DD5D-45A2-9561-330C451D90FE}" type="parTrans" cxnId="{17157840-EABF-4681-AD0C-A8F975EB3EBD}">
      <dgm:prSet/>
      <dgm:spPr/>
      <dgm:t>
        <a:bodyPr/>
        <a:lstStyle/>
        <a:p>
          <a:endParaRPr lang="en-US"/>
        </a:p>
      </dgm:t>
    </dgm:pt>
    <dgm:pt modelId="{7EB148FD-3616-4333-822E-E5F95877FD4A}" type="sibTrans" cxnId="{17157840-EABF-4681-AD0C-A8F975EB3EBD}">
      <dgm:prSet/>
      <dgm:spPr/>
      <dgm:t>
        <a:bodyPr/>
        <a:lstStyle/>
        <a:p>
          <a:endParaRPr lang="en-US"/>
        </a:p>
      </dgm:t>
    </dgm:pt>
    <dgm:pt modelId="{B99FD914-251B-4342-B3AB-4F3866DF8162}">
      <dgm:prSet phldrT="[Text]" custT="1"/>
      <dgm:spPr/>
      <dgm:t>
        <a:bodyPr/>
        <a:lstStyle/>
        <a:p>
          <a:r>
            <a:rPr lang="en-US" sz="1200" b="1" dirty="0" smtClean="0"/>
            <a:t>LDK ( </a:t>
          </a:r>
          <a:r>
            <a:rPr lang="en-US" sz="1200" b="1" dirty="0" err="1" smtClean="0"/>
            <a:t>Tanggal</a:t>
          </a:r>
          <a:r>
            <a:rPr lang="en-US" sz="1200" b="1" dirty="0" smtClean="0"/>
            <a:t> 2-4/5 </a:t>
          </a:r>
          <a:r>
            <a:rPr lang="en-US" sz="1200" b="1" dirty="0" err="1" smtClean="0"/>
            <a:t>febuari</a:t>
          </a:r>
          <a:r>
            <a:rPr lang="en-US" sz="1200" b="1" dirty="0" smtClean="0"/>
            <a:t>) </a:t>
          </a:r>
          <a:endParaRPr lang="en-US" sz="1200" b="1" dirty="0"/>
        </a:p>
      </dgm:t>
    </dgm:pt>
    <dgm:pt modelId="{F090C7AA-FBB6-4F00-B70D-509160A84AAD}" type="parTrans" cxnId="{700AE16C-44E0-427E-9F14-80B6324BDF48}">
      <dgm:prSet/>
      <dgm:spPr/>
      <dgm:t>
        <a:bodyPr/>
        <a:lstStyle/>
        <a:p>
          <a:endParaRPr lang="en-US"/>
        </a:p>
      </dgm:t>
    </dgm:pt>
    <dgm:pt modelId="{A90D8A81-92BD-4159-84C0-F7F9A03CEA7F}" type="sibTrans" cxnId="{700AE16C-44E0-427E-9F14-80B6324BDF48}">
      <dgm:prSet/>
      <dgm:spPr/>
      <dgm:t>
        <a:bodyPr/>
        <a:lstStyle/>
        <a:p>
          <a:endParaRPr lang="en-US"/>
        </a:p>
      </dgm:t>
    </dgm:pt>
    <dgm:pt modelId="{AD3D533E-E1E4-4AB4-83DC-631AEAEED48C}">
      <dgm:prSet phldrT="[Text]"/>
      <dgm:spPr/>
      <dgm:t>
        <a:bodyPr/>
        <a:lstStyle/>
        <a:p>
          <a:r>
            <a:rPr lang="en-US" dirty="0" err="1" smtClean="0"/>
            <a:t>Maret</a:t>
          </a:r>
          <a:r>
            <a:rPr lang="en-US" dirty="0" smtClean="0"/>
            <a:t> </a:t>
          </a:r>
          <a:endParaRPr lang="en-US" dirty="0"/>
        </a:p>
      </dgm:t>
    </dgm:pt>
    <dgm:pt modelId="{C127D035-7F81-4D3F-8B53-B2157AF267A4}" type="parTrans" cxnId="{428547FD-CE85-4D67-AE66-F2C41622E766}">
      <dgm:prSet/>
      <dgm:spPr/>
      <dgm:t>
        <a:bodyPr/>
        <a:lstStyle/>
        <a:p>
          <a:endParaRPr lang="en-US"/>
        </a:p>
      </dgm:t>
    </dgm:pt>
    <dgm:pt modelId="{AF705630-8F9A-462B-9D53-F173A3E20682}" type="sibTrans" cxnId="{428547FD-CE85-4D67-AE66-F2C41622E766}">
      <dgm:prSet/>
      <dgm:spPr/>
      <dgm:t>
        <a:bodyPr/>
        <a:lstStyle/>
        <a:p>
          <a:endParaRPr lang="en-US"/>
        </a:p>
      </dgm:t>
    </dgm:pt>
    <dgm:pt modelId="{CE14B702-6453-442C-B63B-67E21C76D0CC}">
      <dgm:prSet phldrT="[Text]"/>
      <dgm:spPr/>
      <dgm:t>
        <a:bodyPr/>
        <a:lstStyle/>
        <a:p>
          <a:r>
            <a:rPr lang="en-US" b="1" dirty="0" err="1" smtClean="0"/>
            <a:t>Pelepasan</a:t>
          </a:r>
          <a:r>
            <a:rPr lang="en-US" b="1" dirty="0" smtClean="0"/>
            <a:t> 2017 </a:t>
          </a:r>
          <a:endParaRPr lang="en-US" b="1" dirty="0"/>
        </a:p>
      </dgm:t>
    </dgm:pt>
    <dgm:pt modelId="{6190CA40-22DF-43CB-B46C-09739AAC4644}" type="parTrans" cxnId="{AC35FB0C-655C-4C5D-BE3D-C37202EECDFD}">
      <dgm:prSet/>
      <dgm:spPr/>
      <dgm:t>
        <a:bodyPr/>
        <a:lstStyle/>
        <a:p>
          <a:endParaRPr lang="en-US"/>
        </a:p>
      </dgm:t>
    </dgm:pt>
    <dgm:pt modelId="{5D3C062D-1991-4BCE-B0F0-B76C8CC8699E}" type="sibTrans" cxnId="{AC35FB0C-655C-4C5D-BE3D-C37202EECDFD}">
      <dgm:prSet/>
      <dgm:spPr/>
      <dgm:t>
        <a:bodyPr/>
        <a:lstStyle/>
        <a:p>
          <a:endParaRPr lang="en-US"/>
        </a:p>
      </dgm:t>
    </dgm:pt>
    <dgm:pt modelId="{3ED91BB2-BB3B-46D7-9A73-99F092137DF5}">
      <dgm:prSet phldrT="[Text]" custT="1"/>
      <dgm:spPr/>
      <dgm:t>
        <a:bodyPr/>
        <a:lstStyle/>
        <a:p>
          <a:r>
            <a:rPr lang="en-US" sz="1200" b="1" dirty="0" err="1" smtClean="0"/>
            <a:t>Pekan</a:t>
          </a:r>
          <a:r>
            <a:rPr lang="en-US" sz="1200" b="1" dirty="0" smtClean="0"/>
            <a:t> </a:t>
          </a:r>
          <a:r>
            <a:rPr lang="en-US" sz="1200" b="1" dirty="0" err="1" smtClean="0"/>
            <a:t>Olahraga</a:t>
          </a:r>
          <a:r>
            <a:rPr lang="en-US" sz="1200" b="1" dirty="0" smtClean="0"/>
            <a:t> </a:t>
          </a:r>
          <a:r>
            <a:rPr lang="en-US" sz="1200" b="1" dirty="0" err="1" smtClean="0"/>
            <a:t>Mahasiswa</a:t>
          </a:r>
          <a:r>
            <a:rPr lang="en-US" sz="1200" b="1" dirty="0" smtClean="0"/>
            <a:t> HI </a:t>
          </a:r>
          <a:endParaRPr lang="en-US" sz="1200" b="1" dirty="0"/>
        </a:p>
      </dgm:t>
    </dgm:pt>
    <dgm:pt modelId="{EAFF6F16-FE85-4D93-AD85-43AAF8E69797}" type="parTrans" cxnId="{D4C0E229-5E4F-4BCC-9A37-7576644839AB}">
      <dgm:prSet/>
      <dgm:spPr/>
      <dgm:t>
        <a:bodyPr/>
        <a:lstStyle/>
        <a:p>
          <a:endParaRPr lang="en-US"/>
        </a:p>
      </dgm:t>
    </dgm:pt>
    <dgm:pt modelId="{C0ECB492-FD49-44FD-96AF-A13DB0159A12}" type="sibTrans" cxnId="{D4C0E229-5E4F-4BCC-9A37-7576644839AB}">
      <dgm:prSet/>
      <dgm:spPr/>
      <dgm:t>
        <a:bodyPr/>
        <a:lstStyle/>
        <a:p>
          <a:endParaRPr lang="en-US"/>
        </a:p>
      </dgm:t>
    </dgm:pt>
    <dgm:pt modelId="{63B87FCA-D806-49FB-A96A-B50F0FEF7A5E}">
      <dgm:prSet phldrT="[Text]"/>
      <dgm:spPr/>
      <dgm:t>
        <a:bodyPr/>
        <a:lstStyle/>
        <a:p>
          <a:endParaRPr lang="en-US" dirty="0"/>
        </a:p>
      </dgm:t>
    </dgm:pt>
    <dgm:pt modelId="{634EDC48-A5AD-4AF8-8D5D-3A9924387FA8}" type="parTrans" cxnId="{CD345ED0-AE0E-4606-AFFC-4C025E502F16}">
      <dgm:prSet/>
      <dgm:spPr/>
      <dgm:t>
        <a:bodyPr/>
        <a:lstStyle/>
        <a:p>
          <a:endParaRPr lang="en-US"/>
        </a:p>
      </dgm:t>
    </dgm:pt>
    <dgm:pt modelId="{C227DDE4-744A-4BC0-A840-7C9606968F4F}" type="sibTrans" cxnId="{CD345ED0-AE0E-4606-AFFC-4C025E502F16}">
      <dgm:prSet/>
      <dgm:spPr/>
      <dgm:t>
        <a:bodyPr/>
        <a:lstStyle/>
        <a:p>
          <a:endParaRPr lang="en-US"/>
        </a:p>
      </dgm:t>
    </dgm:pt>
    <dgm:pt modelId="{9390045F-1D21-451D-958B-AD1EC26DEB5B}" type="pres">
      <dgm:prSet presAssocID="{F34920DA-8FDA-43CE-B71F-FB859691CB6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03355A-FE6B-4C44-8E2C-96EB71E43D92}" type="pres">
      <dgm:prSet presAssocID="{85C21816-5DF7-4B7D-B115-9BD9D5B77577}" presName="composite" presStyleCnt="0"/>
      <dgm:spPr/>
    </dgm:pt>
    <dgm:pt modelId="{14957653-26F6-4EE0-9074-E65E6CD42D80}" type="pres">
      <dgm:prSet presAssocID="{85C21816-5DF7-4B7D-B115-9BD9D5B7757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F6387C-2781-47DD-8A5D-03156207F096}" type="pres">
      <dgm:prSet presAssocID="{85C21816-5DF7-4B7D-B115-9BD9D5B77577}" presName="parSh" presStyleLbl="node1" presStyleIdx="0" presStyleCnt="3" custLinFactNeighborX="-11275" custLinFactNeighborY="-862"/>
      <dgm:spPr/>
      <dgm:t>
        <a:bodyPr/>
        <a:lstStyle/>
        <a:p>
          <a:endParaRPr lang="en-US"/>
        </a:p>
      </dgm:t>
    </dgm:pt>
    <dgm:pt modelId="{FED1265B-5D20-4E24-9D3F-C7BECD68AEE9}" type="pres">
      <dgm:prSet presAssocID="{85C21816-5DF7-4B7D-B115-9BD9D5B77577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6BFC55-A635-4C07-A8C2-1F7FE4FDC4C2}" type="pres">
      <dgm:prSet presAssocID="{1E49FC79-839C-4594-B06B-581B2091E986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595AB00-41A7-4CC0-8626-43DC99C3BC97}" type="pres">
      <dgm:prSet presAssocID="{1E49FC79-839C-4594-B06B-581B2091E986}" presName="connTx" presStyleLbl="sibTrans2D1" presStyleIdx="0" presStyleCnt="2"/>
      <dgm:spPr/>
      <dgm:t>
        <a:bodyPr/>
        <a:lstStyle/>
        <a:p>
          <a:endParaRPr lang="en-US"/>
        </a:p>
      </dgm:t>
    </dgm:pt>
    <dgm:pt modelId="{552C31FD-4A29-4F59-9B5F-955CA4CEDD50}" type="pres">
      <dgm:prSet presAssocID="{BADE6D01-4368-4F94-8663-E8DE94327ECD}" presName="composite" presStyleCnt="0"/>
      <dgm:spPr/>
    </dgm:pt>
    <dgm:pt modelId="{477D1D67-3EB5-44AD-8440-9F608E80F096}" type="pres">
      <dgm:prSet presAssocID="{BADE6D01-4368-4F94-8663-E8DE94327EC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03F80F-2E4F-434E-98E0-265CA612317E}" type="pres">
      <dgm:prSet presAssocID="{BADE6D01-4368-4F94-8663-E8DE94327ECD}" presName="parSh" presStyleLbl="node1" presStyleIdx="1" presStyleCnt="3"/>
      <dgm:spPr/>
      <dgm:t>
        <a:bodyPr/>
        <a:lstStyle/>
        <a:p>
          <a:endParaRPr lang="en-US"/>
        </a:p>
      </dgm:t>
    </dgm:pt>
    <dgm:pt modelId="{14DEDA8F-5FE4-4F78-8583-958D27784726}" type="pres">
      <dgm:prSet presAssocID="{BADE6D01-4368-4F94-8663-E8DE94327ECD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6C056-8984-4871-92CD-AA1F0C285A48}" type="pres">
      <dgm:prSet presAssocID="{7EB148FD-3616-4333-822E-E5F95877FD4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66279DA-B655-4E87-8849-3F6E4DD5EFEE}" type="pres">
      <dgm:prSet presAssocID="{7EB148FD-3616-4333-822E-E5F95877FD4A}" presName="connTx" presStyleLbl="sibTrans2D1" presStyleIdx="1" presStyleCnt="2"/>
      <dgm:spPr/>
      <dgm:t>
        <a:bodyPr/>
        <a:lstStyle/>
        <a:p>
          <a:endParaRPr lang="en-US"/>
        </a:p>
      </dgm:t>
    </dgm:pt>
    <dgm:pt modelId="{92F59ED6-8480-4084-80A6-3CAD6743E42A}" type="pres">
      <dgm:prSet presAssocID="{AD3D533E-E1E4-4AB4-83DC-631AEAEED48C}" presName="composite" presStyleCnt="0"/>
      <dgm:spPr/>
    </dgm:pt>
    <dgm:pt modelId="{6DB3B5F3-EE94-41E4-A87D-53E69D67D85A}" type="pres">
      <dgm:prSet presAssocID="{AD3D533E-E1E4-4AB4-83DC-631AEAEED48C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0C1295-3829-4551-BA2A-7DEE5025D42B}" type="pres">
      <dgm:prSet presAssocID="{AD3D533E-E1E4-4AB4-83DC-631AEAEED48C}" presName="parSh" presStyleLbl="node1" presStyleIdx="2" presStyleCnt="3"/>
      <dgm:spPr/>
      <dgm:t>
        <a:bodyPr/>
        <a:lstStyle/>
        <a:p>
          <a:endParaRPr lang="en-US"/>
        </a:p>
      </dgm:t>
    </dgm:pt>
    <dgm:pt modelId="{360CFE8A-ED00-4E2E-88D3-9D7DC16DF5F2}" type="pres">
      <dgm:prSet presAssocID="{AD3D533E-E1E4-4AB4-83DC-631AEAEED48C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39DAAE-06C1-491A-88E1-F2029BC9DB53}" type="presOf" srcId="{85C21816-5DF7-4B7D-B115-9BD9D5B77577}" destId="{EAF6387C-2781-47DD-8A5D-03156207F096}" srcOrd="1" destOrd="0" presId="urn:microsoft.com/office/officeart/2005/8/layout/process3"/>
    <dgm:cxn modelId="{88390C9D-9056-4836-BED7-8F71F3B5BCEE}" type="presOf" srcId="{63B87FCA-D806-49FB-A96A-B50F0FEF7A5E}" destId="{360CFE8A-ED00-4E2E-88D3-9D7DC16DF5F2}" srcOrd="0" destOrd="1" presId="urn:microsoft.com/office/officeart/2005/8/layout/process3"/>
    <dgm:cxn modelId="{7FE9BFAA-960A-410F-8FB5-C5146BCBF736}" type="presOf" srcId="{85C21816-5DF7-4B7D-B115-9BD9D5B77577}" destId="{14957653-26F6-4EE0-9074-E65E6CD42D80}" srcOrd="0" destOrd="0" presId="urn:microsoft.com/office/officeart/2005/8/layout/process3"/>
    <dgm:cxn modelId="{700AE16C-44E0-427E-9F14-80B6324BDF48}" srcId="{BADE6D01-4368-4F94-8663-E8DE94327ECD}" destId="{B99FD914-251B-4342-B3AB-4F3866DF8162}" srcOrd="0" destOrd="0" parTransId="{F090C7AA-FBB6-4F00-B70D-509160A84AAD}" sibTransId="{A90D8A81-92BD-4159-84C0-F7F9A03CEA7F}"/>
    <dgm:cxn modelId="{CD345ED0-AE0E-4606-AFFC-4C025E502F16}" srcId="{AD3D533E-E1E4-4AB4-83DC-631AEAEED48C}" destId="{63B87FCA-D806-49FB-A96A-B50F0FEF7A5E}" srcOrd="1" destOrd="0" parTransId="{634EDC48-A5AD-4AF8-8D5D-3A9924387FA8}" sibTransId="{C227DDE4-744A-4BC0-A840-7C9606968F4F}"/>
    <dgm:cxn modelId="{9B974F74-36A3-4C2F-A2FE-DAB63FDD8CB5}" type="presOf" srcId="{B2D57229-E0AF-4534-B31B-32A0E99D4DDC}" destId="{FED1265B-5D20-4E24-9D3F-C7BECD68AEE9}" srcOrd="0" destOrd="0" presId="urn:microsoft.com/office/officeart/2005/8/layout/process3"/>
    <dgm:cxn modelId="{9E9E9A86-18A6-4889-8AFE-C08D4E77C7FB}" srcId="{F34920DA-8FDA-43CE-B71F-FB859691CB62}" destId="{85C21816-5DF7-4B7D-B115-9BD9D5B77577}" srcOrd="0" destOrd="0" parTransId="{223B9BCD-4CDA-489A-AC33-8D49EB7402E3}" sibTransId="{1E49FC79-839C-4594-B06B-581B2091E986}"/>
    <dgm:cxn modelId="{51324680-9EDA-4BB2-B60F-E8D127568CD3}" type="presOf" srcId="{CE14B702-6453-442C-B63B-67E21C76D0CC}" destId="{360CFE8A-ED00-4E2E-88D3-9D7DC16DF5F2}" srcOrd="0" destOrd="0" presId="urn:microsoft.com/office/officeart/2005/8/layout/process3"/>
    <dgm:cxn modelId="{9D9546FE-8DC9-455A-AFE9-4D8EFDE65FEE}" type="presOf" srcId="{7EB148FD-3616-4333-822E-E5F95877FD4A}" destId="{266279DA-B655-4E87-8849-3F6E4DD5EFEE}" srcOrd="1" destOrd="0" presId="urn:microsoft.com/office/officeart/2005/8/layout/process3"/>
    <dgm:cxn modelId="{DBD396EA-810C-4695-98C2-9ED5A6F3FADF}" srcId="{85C21816-5DF7-4B7D-B115-9BD9D5B77577}" destId="{B2D57229-E0AF-4534-B31B-32A0E99D4DDC}" srcOrd="0" destOrd="0" parTransId="{C5D43CDD-EC0C-4253-BF89-E5F7EA5EEF40}" sibTransId="{4710A0FB-5C11-4C56-9743-060F305FA91A}"/>
    <dgm:cxn modelId="{272FFF31-6B51-4B84-A609-8E334DED76E5}" type="presOf" srcId="{BADE6D01-4368-4F94-8663-E8DE94327ECD}" destId="{F403F80F-2E4F-434E-98E0-265CA612317E}" srcOrd="1" destOrd="0" presId="urn:microsoft.com/office/officeart/2005/8/layout/process3"/>
    <dgm:cxn modelId="{8193906B-E1A8-4A37-9082-DDF1DE987627}" type="presOf" srcId="{AD3D533E-E1E4-4AB4-83DC-631AEAEED48C}" destId="{6DB3B5F3-EE94-41E4-A87D-53E69D67D85A}" srcOrd="0" destOrd="0" presId="urn:microsoft.com/office/officeart/2005/8/layout/process3"/>
    <dgm:cxn modelId="{299D0D87-B8D2-4DC8-8DBC-1DAD6938F583}" type="presOf" srcId="{B99FD914-251B-4342-B3AB-4F3866DF8162}" destId="{14DEDA8F-5FE4-4F78-8583-958D27784726}" srcOrd="0" destOrd="0" presId="urn:microsoft.com/office/officeart/2005/8/layout/process3"/>
    <dgm:cxn modelId="{D157321B-A3FB-4FAE-B572-8D5C82674C3A}" type="presOf" srcId="{1E49FC79-839C-4594-B06B-581B2091E986}" destId="{A595AB00-41A7-4CC0-8626-43DC99C3BC97}" srcOrd="1" destOrd="0" presId="urn:microsoft.com/office/officeart/2005/8/layout/process3"/>
    <dgm:cxn modelId="{AC35FB0C-655C-4C5D-BE3D-C37202EECDFD}" srcId="{AD3D533E-E1E4-4AB4-83DC-631AEAEED48C}" destId="{CE14B702-6453-442C-B63B-67E21C76D0CC}" srcOrd="0" destOrd="0" parTransId="{6190CA40-22DF-43CB-B46C-09739AAC4644}" sibTransId="{5D3C062D-1991-4BCE-B0F0-B76C8CC8699E}"/>
    <dgm:cxn modelId="{EE7AEDED-9426-456D-B375-6CC29DDBF484}" type="presOf" srcId="{7EB148FD-3616-4333-822E-E5F95877FD4A}" destId="{CAC6C056-8984-4871-92CD-AA1F0C285A48}" srcOrd="0" destOrd="0" presId="urn:microsoft.com/office/officeart/2005/8/layout/process3"/>
    <dgm:cxn modelId="{F51E77D2-B7E5-433E-BECD-F03BF3AE0A55}" type="presOf" srcId="{1E49FC79-839C-4594-B06B-581B2091E986}" destId="{DD6BFC55-A635-4C07-A8C2-1F7FE4FDC4C2}" srcOrd="0" destOrd="0" presId="urn:microsoft.com/office/officeart/2005/8/layout/process3"/>
    <dgm:cxn modelId="{17157840-EABF-4681-AD0C-A8F975EB3EBD}" srcId="{F34920DA-8FDA-43CE-B71F-FB859691CB62}" destId="{BADE6D01-4368-4F94-8663-E8DE94327ECD}" srcOrd="1" destOrd="0" parTransId="{FD128858-DD5D-45A2-9561-330C451D90FE}" sibTransId="{7EB148FD-3616-4333-822E-E5F95877FD4A}"/>
    <dgm:cxn modelId="{7781AEFA-A77F-412E-934D-E1E7F93BAD45}" type="presOf" srcId="{BADE6D01-4368-4F94-8663-E8DE94327ECD}" destId="{477D1D67-3EB5-44AD-8440-9F608E80F096}" srcOrd="0" destOrd="0" presId="urn:microsoft.com/office/officeart/2005/8/layout/process3"/>
    <dgm:cxn modelId="{70B44857-87DF-4BFF-B36C-928A5AA23F55}" type="presOf" srcId="{AD3D533E-E1E4-4AB4-83DC-631AEAEED48C}" destId="{C60C1295-3829-4551-BA2A-7DEE5025D42B}" srcOrd="1" destOrd="0" presId="urn:microsoft.com/office/officeart/2005/8/layout/process3"/>
    <dgm:cxn modelId="{428547FD-CE85-4D67-AE66-F2C41622E766}" srcId="{F34920DA-8FDA-43CE-B71F-FB859691CB62}" destId="{AD3D533E-E1E4-4AB4-83DC-631AEAEED48C}" srcOrd="2" destOrd="0" parTransId="{C127D035-7F81-4D3F-8B53-B2157AF267A4}" sibTransId="{AF705630-8F9A-462B-9D53-F173A3E20682}"/>
    <dgm:cxn modelId="{BCF15D76-44A1-463A-9040-5D84A643951C}" type="presOf" srcId="{3ED91BB2-BB3B-46D7-9A73-99F092137DF5}" destId="{14DEDA8F-5FE4-4F78-8583-958D27784726}" srcOrd="0" destOrd="1" presId="urn:microsoft.com/office/officeart/2005/8/layout/process3"/>
    <dgm:cxn modelId="{D4C0E229-5E4F-4BCC-9A37-7576644839AB}" srcId="{BADE6D01-4368-4F94-8663-E8DE94327ECD}" destId="{3ED91BB2-BB3B-46D7-9A73-99F092137DF5}" srcOrd="1" destOrd="0" parTransId="{EAFF6F16-FE85-4D93-AD85-43AAF8E69797}" sibTransId="{C0ECB492-FD49-44FD-96AF-A13DB0159A12}"/>
    <dgm:cxn modelId="{EC5EA248-4B38-430E-A007-A9494A4CC41C}" type="presOf" srcId="{F34920DA-8FDA-43CE-B71F-FB859691CB62}" destId="{9390045F-1D21-451D-958B-AD1EC26DEB5B}" srcOrd="0" destOrd="0" presId="urn:microsoft.com/office/officeart/2005/8/layout/process3"/>
    <dgm:cxn modelId="{78BFF198-6CF2-4B63-82D7-E49C467C0AA0}" type="presParOf" srcId="{9390045F-1D21-451D-958B-AD1EC26DEB5B}" destId="{B703355A-FE6B-4C44-8E2C-96EB71E43D92}" srcOrd="0" destOrd="0" presId="urn:microsoft.com/office/officeart/2005/8/layout/process3"/>
    <dgm:cxn modelId="{C674009B-0D2F-4F54-9A78-4EAA6D943FE5}" type="presParOf" srcId="{B703355A-FE6B-4C44-8E2C-96EB71E43D92}" destId="{14957653-26F6-4EE0-9074-E65E6CD42D80}" srcOrd="0" destOrd="0" presId="urn:microsoft.com/office/officeart/2005/8/layout/process3"/>
    <dgm:cxn modelId="{5F2DA3C2-F30A-4B62-8050-3F1E970C41F4}" type="presParOf" srcId="{B703355A-FE6B-4C44-8E2C-96EB71E43D92}" destId="{EAF6387C-2781-47DD-8A5D-03156207F096}" srcOrd="1" destOrd="0" presId="urn:microsoft.com/office/officeart/2005/8/layout/process3"/>
    <dgm:cxn modelId="{F697AF89-B0D2-439D-A665-4850DA1B6818}" type="presParOf" srcId="{B703355A-FE6B-4C44-8E2C-96EB71E43D92}" destId="{FED1265B-5D20-4E24-9D3F-C7BECD68AEE9}" srcOrd="2" destOrd="0" presId="urn:microsoft.com/office/officeart/2005/8/layout/process3"/>
    <dgm:cxn modelId="{3471EEA5-E981-4D8F-BCD5-38B5263443F6}" type="presParOf" srcId="{9390045F-1D21-451D-958B-AD1EC26DEB5B}" destId="{DD6BFC55-A635-4C07-A8C2-1F7FE4FDC4C2}" srcOrd="1" destOrd="0" presId="urn:microsoft.com/office/officeart/2005/8/layout/process3"/>
    <dgm:cxn modelId="{E0FB7EFD-FE5F-4D16-8883-E9A3982F5274}" type="presParOf" srcId="{DD6BFC55-A635-4C07-A8C2-1F7FE4FDC4C2}" destId="{A595AB00-41A7-4CC0-8626-43DC99C3BC97}" srcOrd="0" destOrd="0" presId="urn:microsoft.com/office/officeart/2005/8/layout/process3"/>
    <dgm:cxn modelId="{9217276B-3683-4DD7-B22D-6D6576A5DBAC}" type="presParOf" srcId="{9390045F-1D21-451D-958B-AD1EC26DEB5B}" destId="{552C31FD-4A29-4F59-9B5F-955CA4CEDD50}" srcOrd="2" destOrd="0" presId="urn:microsoft.com/office/officeart/2005/8/layout/process3"/>
    <dgm:cxn modelId="{D806F31B-BF29-4467-8071-FB04230C853F}" type="presParOf" srcId="{552C31FD-4A29-4F59-9B5F-955CA4CEDD50}" destId="{477D1D67-3EB5-44AD-8440-9F608E80F096}" srcOrd="0" destOrd="0" presId="urn:microsoft.com/office/officeart/2005/8/layout/process3"/>
    <dgm:cxn modelId="{5C28278E-0797-4583-AA91-0372CFA47494}" type="presParOf" srcId="{552C31FD-4A29-4F59-9B5F-955CA4CEDD50}" destId="{F403F80F-2E4F-434E-98E0-265CA612317E}" srcOrd="1" destOrd="0" presId="urn:microsoft.com/office/officeart/2005/8/layout/process3"/>
    <dgm:cxn modelId="{A9E843C8-E32B-4F3F-9126-A0BE83DCECEB}" type="presParOf" srcId="{552C31FD-4A29-4F59-9B5F-955CA4CEDD50}" destId="{14DEDA8F-5FE4-4F78-8583-958D27784726}" srcOrd="2" destOrd="0" presId="urn:microsoft.com/office/officeart/2005/8/layout/process3"/>
    <dgm:cxn modelId="{C813665A-3F29-4D22-85C1-3F536FD07605}" type="presParOf" srcId="{9390045F-1D21-451D-958B-AD1EC26DEB5B}" destId="{CAC6C056-8984-4871-92CD-AA1F0C285A48}" srcOrd="3" destOrd="0" presId="urn:microsoft.com/office/officeart/2005/8/layout/process3"/>
    <dgm:cxn modelId="{4D18C651-474C-4939-921B-B3F3BD7C1DEA}" type="presParOf" srcId="{CAC6C056-8984-4871-92CD-AA1F0C285A48}" destId="{266279DA-B655-4E87-8849-3F6E4DD5EFEE}" srcOrd="0" destOrd="0" presId="urn:microsoft.com/office/officeart/2005/8/layout/process3"/>
    <dgm:cxn modelId="{234A5C21-1DBA-4904-8AAA-535B9D6135B7}" type="presParOf" srcId="{9390045F-1D21-451D-958B-AD1EC26DEB5B}" destId="{92F59ED6-8480-4084-80A6-3CAD6743E42A}" srcOrd="4" destOrd="0" presId="urn:microsoft.com/office/officeart/2005/8/layout/process3"/>
    <dgm:cxn modelId="{FDED5733-57D1-458C-9DE9-5DC58CC75C03}" type="presParOf" srcId="{92F59ED6-8480-4084-80A6-3CAD6743E42A}" destId="{6DB3B5F3-EE94-41E4-A87D-53E69D67D85A}" srcOrd="0" destOrd="0" presId="urn:microsoft.com/office/officeart/2005/8/layout/process3"/>
    <dgm:cxn modelId="{CC461C06-BCC8-494D-A423-308C8004B036}" type="presParOf" srcId="{92F59ED6-8480-4084-80A6-3CAD6743E42A}" destId="{C60C1295-3829-4551-BA2A-7DEE5025D42B}" srcOrd="1" destOrd="0" presId="urn:microsoft.com/office/officeart/2005/8/layout/process3"/>
    <dgm:cxn modelId="{C9C49A5B-C992-4EE1-9412-EA1A8BD948F4}" type="presParOf" srcId="{92F59ED6-8480-4084-80A6-3CAD6743E42A}" destId="{360CFE8A-ED00-4E2E-88D3-9D7DC16DF5F2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81CBC9-1894-4C77-A60B-31C169C75711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C59B1F-4A25-4DAE-B236-CAABDD8FC4B5}">
      <dgm:prSet phldrT="[Text]"/>
      <dgm:spPr/>
      <dgm:t>
        <a:bodyPr/>
        <a:lstStyle/>
        <a:p>
          <a:r>
            <a:rPr lang="en-US" dirty="0" smtClean="0"/>
            <a:t>Mei </a:t>
          </a:r>
          <a:endParaRPr lang="en-US" dirty="0"/>
        </a:p>
      </dgm:t>
    </dgm:pt>
    <dgm:pt modelId="{EC5017BF-86DE-49B2-9019-3FEDF3F28133}" type="parTrans" cxnId="{50C11E95-9E42-4E6F-95AA-FD2B3960C5F3}">
      <dgm:prSet/>
      <dgm:spPr/>
      <dgm:t>
        <a:bodyPr/>
        <a:lstStyle/>
        <a:p>
          <a:endParaRPr lang="en-US"/>
        </a:p>
      </dgm:t>
    </dgm:pt>
    <dgm:pt modelId="{19A2A895-A4B0-4FE5-AF9E-E73CCAD356EF}" type="sibTrans" cxnId="{50C11E95-9E42-4E6F-95AA-FD2B3960C5F3}">
      <dgm:prSet/>
      <dgm:spPr/>
      <dgm:t>
        <a:bodyPr/>
        <a:lstStyle/>
        <a:p>
          <a:endParaRPr lang="en-US"/>
        </a:p>
      </dgm:t>
    </dgm:pt>
    <dgm:pt modelId="{26553118-1389-44F7-9CF2-F19B8C2F7A3B}">
      <dgm:prSet phldrT="[Text]"/>
      <dgm:spPr/>
      <dgm:t>
        <a:bodyPr/>
        <a:lstStyle/>
        <a:p>
          <a:r>
            <a:rPr lang="en-US" b="1" dirty="0" smtClean="0"/>
            <a:t>Fun Camp </a:t>
          </a:r>
          <a:endParaRPr lang="en-US" b="1" dirty="0"/>
        </a:p>
      </dgm:t>
    </dgm:pt>
    <dgm:pt modelId="{A5778059-D66B-4D73-BFD2-30B6648D05FB}" type="parTrans" cxnId="{AFC0AE97-A31B-4C8B-87A6-58BFE4FBC21B}">
      <dgm:prSet/>
      <dgm:spPr/>
      <dgm:t>
        <a:bodyPr/>
        <a:lstStyle/>
        <a:p>
          <a:endParaRPr lang="en-US"/>
        </a:p>
      </dgm:t>
    </dgm:pt>
    <dgm:pt modelId="{D4D8E0D1-E147-4A21-8D98-D5AB546E288A}" type="sibTrans" cxnId="{AFC0AE97-A31B-4C8B-87A6-58BFE4FBC21B}">
      <dgm:prSet/>
      <dgm:spPr/>
      <dgm:t>
        <a:bodyPr/>
        <a:lstStyle/>
        <a:p>
          <a:endParaRPr lang="en-US"/>
        </a:p>
      </dgm:t>
    </dgm:pt>
    <dgm:pt modelId="{A941539B-09D3-4285-BAD4-342315C5137C}">
      <dgm:prSet phldrT="[Text]"/>
      <dgm:spPr/>
      <dgm:t>
        <a:bodyPr/>
        <a:lstStyle/>
        <a:p>
          <a:r>
            <a:rPr lang="en-US" dirty="0" err="1" smtClean="0"/>
            <a:t>Juni</a:t>
          </a:r>
          <a:r>
            <a:rPr lang="en-US" dirty="0" smtClean="0"/>
            <a:t> </a:t>
          </a:r>
          <a:endParaRPr lang="en-US" dirty="0"/>
        </a:p>
      </dgm:t>
    </dgm:pt>
    <dgm:pt modelId="{B5E39A85-FE7A-400B-A36D-3C261C8FD0BE}" type="parTrans" cxnId="{20A03DB0-6855-46EE-90FD-8C5FA2E6A66E}">
      <dgm:prSet/>
      <dgm:spPr/>
      <dgm:t>
        <a:bodyPr/>
        <a:lstStyle/>
        <a:p>
          <a:endParaRPr lang="en-US"/>
        </a:p>
      </dgm:t>
    </dgm:pt>
    <dgm:pt modelId="{D0D75465-F80F-40DF-ADC2-BB750E4DD5F5}" type="sibTrans" cxnId="{20A03DB0-6855-46EE-90FD-8C5FA2E6A66E}">
      <dgm:prSet/>
      <dgm:spPr/>
      <dgm:t>
        <a:bodyPr/>
        <a:lstStyle/>
        <a:p>
          <a:endParaRPr lang="en-US"/>
        </a:p>
      </dgm:t>
    </dgm:pt>
    <dgm:pt modelId="{6F3CED70-25F1-40B0-B30A-C53518F93C14}">
      <dgm:prSet phldrT="[Text]"/>
      <dgm:spPr/>
      <dgm:t>
        <a:bodyPr/>
        <a:lstStyle/>
        <a:p>
          <a:r>
            <a:rPr lang="en-US" b="1" dirty="0" smtClean="0"/>
            <a:t>School of Diplomacy </a:t>
          </a:r>
          <a:endParaRPr lang="en-US" b="1" dirty="0"/>
        </a:p>
      </dgm:t>
    </dgm:pt>
    <dgm:pt modelId="{9DA1CD82-DC4F-46FA-B0BF-681D9BF45BF3}" type="parTrans" cxnId="{CFE65857-2CC5-4D66-8758-F611E2B58199}">
      <dgm:prSet/>
      <dgm:spPr/>
      <dgm:t>
        <a:bodyPr/>
        <a:lstStyle/>
        <a:p>
          <a:endParaRPr lang="en-US"/>
        </a:p>
      </dgm:t>
    </dgm:pt>
    <dgm:pt modelId="{F985C125-73AE-4C25-A3CB-16F06D593EC6}" type="sibTrans" cxnId="{CFE65857-2CC5-4D66-8758-F611E2B58199}">
      <dgm:prSet/>
      <dgm:spPr/>
      <dgm:t>
        <a:bodyPr/>
        <a:lstStyle/>
        <a:p>
          <a:endParaRPr lang="en-US"/>
        </a:p>
      </dgm:t>
    </dgm:pt>
    <dgm:pt modelId="{DC5D7D1F-D54A-449D-BDC5-23B71FE01352}">
      <dgm:prSet phldrT="[Text]"/>
      <dgm:spPr/>
      <dgm:t>
        <a:bodyPr/>
        <a:lstStyle/>
        <a:p>
          <a:r>
            <a:rPr lang="en-US" dirty="0" smtClean="0"/>
            <a:t>July </a:t>
          </a:r>
          <a:endParaRPr lang="en-US" dirty="0"/>
        </a:p>
      </dgm:t>
    </dgm:pt>
    <dgm:pt modelId="{18E207A2-D2B9-4BB9-A0F1-B9E3C0AF9DCF}" type="parTrans" cxnId="{7C28B68D-9D6A-485E-8379-452CEC01A144}">
      <dgm:prSet/>
      <dgm:spPr/>
      <dgm:t>
        <a:bodyPr/>
        <a:lstStyle/>
        <a:p>
          <a:endParaRPr lang="en-US"/>
        </a:p>
      </dgm:t>
    </dgm:pt>
    <dgm:pt modelId="{37EBDC4E-718E-4788-AF54-DDE10630B93D}" type="sibTrans" cxnId="{7C28B68D-9D6A-485E-8379-452CEC01A144}">
      <dgm:prSet/>
      <dgm:spPr/>
      <dgm:t>
        <a:bodyPr/>
        <a:lstStyle/>
        <a:p>
          <a:endParaRPr lang="en-US"/>
        </a:p>
      </dgm:t>
    </dgm:pt>
    <dgm:pt modelId="{19AC442F-7273-4190-BDBE-2B4FCE65235D}">
      <dgm:prSet phldrT="[Text]"/>
      <dgm:spPr/>
      <dgm:t>
        <a:bodyPr/>
        <a:lstStyle/>
        <a:p>
          <a:r>
            <a:rPr lang="en-US" b="1" i="0" dirty="0" err="1" smtClean="0"/>
            <a:t>Himhi</a:t>
          </a:r>
          <a:r>
            <a:rPr lang="en-US" b="1" i="0" dirty="0" smtClean="0"/>
            <a:t> </a:t>
          </a:r>
          <a:r>
            <a:rPr lang="en-US" b="1" i="0" dirty="0" err="1" smtClean="0"/>
            <a:t>Berbagi</a:t>
          </a:r>
          <a:r>
            <a:rPr lang="en-US" b="1" i="0" dirty="0" smtClean="0"/>
            <a:t> </a:t>
          </a:r>
          <a:endParaRPr lang="en-US" b="1" i="0" dirty="0"/>
        </a:p>
      </dgm:t>
    </dgm:pt>
    <dgm:pt modelId="{BCE35587-DD08-4871-8E5C-F3C5D79D83A8}" type="parTrans" cxnId="{6A57D65B-812E-4C8A-A24B-7EA108F0E122}">
      <dgm:prSet/>
      <dgm:spPr/>
      <dgm:t>
        <a:bodyPr/>
        <a:lstStyle/>
        <a:p>
          <a:endParaRPr lang="en-US"/>
        </a:p>
      </dgm:t>
    </dgm:pt>
    <dgm:pt modelId="{CAB7B0BE-4022-46C5-B0FB-61B88D4471E6}" type="sibTrans" cxnId="{6A57D65B-812E-4C8A-A24B-7EA108F0E122}">
      <dgm:prSet/>
      <dgm:spPr/>
      <dgm:t>
        <a:bodyPr/>
        <a:lstStyle/>
        <a:p>
          <a:endParaRPr lang="en-US"/>
        </a:p>
      </dgm:t>
    </dgm:pt>
    <dgm:pt modelId="{231EF4A6-A9BC-47C3-9B63-9C4B7282E51B}" type="pres">
      <dgm:prSet presAssocID="{4F81CBC9-1894-4C77-A60B-31C169C7571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8EA0C4-57A6-4363-9950-0C0B0CEA29B6}" type="pres">
      <dgm:prSet presAssocID="{92C59B1F-4A25-4DAE-B236-CAABDD8FC4B5}" presName="composite" presStyleCnt="0"/>
      <dgm:spPr/>
    </dgm:pt>
    <dgm:pt modelId="{99558488-7907-4724-8876-13FE98E2FC0C}" type="pres">
      <dgm:prSet presAssocID="{92C59B1F-4A25-4DAE-B236-CAABDD8FC4B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A62391-0F4E-4929-B17B-28EB4CD0327D}" type="pres">
      <dgm:prSet presAssocID="{92C59B1F-4A25-4DAE-B236-CAABDD8FC4B5}" presName="parSh" presStyleLbl="node1" presStyleIdx="0" presStyleCnt="3"/>
      <dgm:spPr/>
      <dgm:t>
        <a:bodyPr/>
        <a:lstStyle/>
        <a:p>
          <a:endParaRPr lang="en-US"/>
        </a:p>
      </dgm:t>
    </dgm:pt>
    <dgm:pt modelId="{BEF390B6-AE9F-4213-B979-88CD6F2A091A}" type="pres">
      <dgm:prSet presAssocID="{92C59B1F-4A25-4DAE-B236-CAABDD8FC4B5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E2DCED-BA61-41D4-B4FD-7CB892E4DDFB}" type="pres">
      <dgm:prSet presAssocID="{19A2A895-A4B0-4FE5-AF9E-E73CCAD356E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EB01B7E6-81E5-4F50-AEEB-AA10A968D78C}" type="pres">
      <dgm:prSet presAssocID="{19A2A895-A4B0-4FE5-AF9E-E73CCAD356EF}" presName="connTx" presStyleLbl="sibTrans2D1" presStyleIdx="0" presStyleCnt="2"/>
      <dgm:spPr/>
      <dgm:t>
        <a:bodyPr/>
        <a:lstStyle/>
        <a:p>
          <a:endParaRPr lang="en-US"/>
        </a:p>
      </dgm:t>
    </dgm:pt>
    <dgm:pt modelId="{B9678C95-7E41-4E83-B7CD-A5D49AD782C0}" type="pres">
      <dgm:prSet presAssocID="{A941539B-09D3-4285-BAD4-342315C5137C}" presName="composite" presStyleCnt="0"/>
      <dgm:spPr/>
    </dgm:pt>
    <dgm:pt modelId="{85984A5C-338C-43F1-AA65-2CCFEC30D509}" type="pres">
      <dgm:prSet presAssocID="{A941539B-09D3-4285-BAD4-342315C5137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3DF5AD-6F72-4E2E-9EC9-990D673020AA}" type="pres">
      <dgm:prSet presAssocID="{A941539B-09D3-4285-BAD4-342315C5137C}" presName="parSh" presStyleLbl="node1" presStyleIdx="1" presStyleCnt="3"/>
      <dgm:spPr/>
      <dgm:t>
        <a:bodyPr/>
        <a:lstStyle/>
        <a:p>
          <a:endParaRPr lang="en-US"/>
        </a:p>
      </dgm:t>
    </dgm:pt>
    <dgm:pt modelId="{7062ABC9-A6D3-4BC6-A0A2-427D002BCE0B}" type="pres">
      <dgm:prSet presAssocID="{A941539B-09D3-4285-BAD4-342315C5137C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298CF-9991-4087-ACCD-1B5A6717B481}" type="pres">
      <dgm:prSet presAssocID="{D0D75465-F80F-40DF-ADC2-BB750E4DD5F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7E4FF33-C67C-4DBA-902D-85F5BA8AFBE7}" type="pres">
      <dgm:prSet presAssocID="{D0D75465-F80F-40DF-ADC2-BB750E4DD5F5}" presName="connTx" presStyleLbl="sibTrans2D1" presStyleIdx="1" presStyleCnt="2"/>
      <dgm:spPr/>
      <dgm:t>
        <a:bodyPr/>
        <a:lstStyle/>
        <a:p>
          <a:endParaRPr lang="en-US"/>
        </a:p>
      </dgm:t>
    </dgm:pt>
    <dgm:pt modelId="{77324E19-AF00-4FCE-AD37-9602E16938AD}" type="pres">
      <dgm:prSet presAssocID="{DC5D7D1F-D54A-449D-BDC5-23B71FE01352}" presName="composite" presStyleCnt="0"/>
      <dgm:spPr/>
    </dgm:pt>
    <dgm:pt modelId="{928A1AA3-E480-4F94-8C52-857576807434}" type="pres">
      <dgm:prSet presAssocID="{DC5D7D1F-D54A-449D-BDC5-23B71FE01352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541605-FF0E-4205-83E1-1C3B37D68400}" type="pres">
      <dgm:prSet presAssocID="{DC5D7D1F-D54A-449D-BDC5-23B71FE01352}" presName="parSh" presStyleLbl="node1" presStyleIdx="2" presStyleCnt="3"/>
      <dgm:spPr/>
      <dgm:t>
        <a:bodyPr/>
        <a:lstStyle/>
        <a:p>
          <a:endParaRPr lang="en-US"/>
        </a:p>
      </dgm:t>
    </dgm:pt>
    <dgm:pt modelId="{983441F1-733E-4B3E-9291-507F03237156}" type="pres">
      <dgm:prSet presAssocID="{DC5D7D1F-D54A-449D-BDC5-23B71FE01352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CC0D56-0D4B-45A2-813C-3AAA81561BAD}" type="presOf" srcId="{D0D75465-F80F-40DF-ADC2-BB750E4DD5F5}" destId="{732298CF-9991-4087-ACCD-1B5A6717B481}" srcOrd="0" destOrd="0" presId="urn:microsoft.com/office/officeart/2005/8/layout/process3"/>
    <dgm:cxn modelId="{50C11E95-9E42-4E6F-95AA-FD2B3960C5F3}" srcId="{4F81CBC9-1894-4C77-A60B-31C169C75711}" destId="{92C59B1F-4A25-4DAE-B236-CAABDD8FC4B5}" srcOrd="0" destOrd="0" parTransId="{EC5017BF-86DE-49B2-9019-3FEDF3F28133}" sibTransId="{19A2A895-A4B0-4FE5-AF9E-E73CCAD356EF}"/>
    <dgm:cxn modelId="{031330DE-8A63-4185-9E7F-82D2D04551C8}" type="presOf" srcId="{26553118-1389-44F7-9CF2-F19B8C2F7A3B}" destId="{BEF390B6-AE9F-4213-B979-88CD6F2A091A}" srcOrd="0" destOrd="0" presId="urn:microsoft.com/office/officeart/2005/8/layout/process3"/>
    <dgm:cxn modelId="{20A03DB0-6855-46EE-90FD-8C5FA2E6A66E}" srcId="{4F81CBC9-1894-4C77-A60B-31C169C75711}" destId="{A941539B-09D3-4285-BAD4-342315C5137C}" srcOrd="1" destOrd="0" parTransId="{B5E39A85-FE7A-400B-A36D-3C261C8FD0BE}" sibTransId="{D0D75465-F80F-40DF-ADC2-BB750E4DD5F5}"/>
    <dgm:cxn modelId="{6359A27E-F4AE-4EFC-B087-33E9167ECF2D}" type="presOf" srcId="{92C59B1F-4A25-4DAE-B236-CAABDD8FC4B5}" destId="{99558488-7907-4724-8876-13FE98E2FC0C}" srcOrd="0" destOrd="0" presId="urn:microsoft.com/office/officeart/2005/8/layout/process3"/>
    <dgm:cxn modelId="{9EA75255-1D77-4E80-A79F-F2C56681791F}" type="presOf" srcId="{A941539B-09D3-4285-BAD4-342315C5137C}" destId="{85984A5C-338C-43F1-AA65-2CCFEC30D509}" srcOrd="0" destOrd="0" presId="urn:microsoft.com/office/officeart/2005/8/layout/process3"/>
    <dgm:cxn modelId="{6B31EC9D-4E00-4EF5-8EAF-8282E3D8628F}" type="presOf" srcId="{19AC442F-7273-4190-BDBE-2B4FCE65235D}" destId="{983441F1-733E-4B3E-9291-507F03237156}" srcOrd="0" destOrd="0" presId="urn:microsoft.com/office/officeart/2005/8/layout/process3"/>
    <dgm:cxn modelId="{4FF4E6DD-21B7-4B06-ACE3-AA76541A7B6D}" type="presOf" srcId="{19A2A895-A4B0-4FE5-AF9E-E73CCAD356EF}" destId="{71E2DCED-BA61-41D4-B4FD-7CB892E4DDFB}" srcOrd="0" destOrd="0" presId="urn:microsoft.com/office/officeart/2005/8/layout/process3"/>
    <dgm:cxn modelId="{DDC00553-549A-4A4F-B160-23EC30E8F565}" type="presOf" srcId="{6F3CED70-25F1-40B0-B30A-C53518F93C14}" destId="{7062ABC9-A6D3-4BC6-A0A2-427D002BCE0B}" srcOrd="0" destOrd="0" presId="urn:microsoft.com/office/officeart/2005/8/layout/process3"/>
    <dgm:cxn modelId="{7C28B68D-9D6A-485E-8379-452CEC01A144}" srcId="{4F81CBC9-1894-4C77-A60B-31C169C75711}" destId="{DC5D7D1F-D54A-449D-BDC5-23B71FE01352}" srcOrd="2" destOrd="0" parTransId="{18E207A2-D2B9-4BB9-A0F1-B9E3C0AF9DCF}" sibTransId="{37EBDC4E-718E-4788-AF54-DDE10630B93D}"/>
    <dgm:cxn modelId="{6A57D65B-812E-4C8A-A24B-7EA108F0E122}" srcId="{DC5D7D1F-D54A-449D-BDC5-23B71FE01352}" destId="{19AC442F-7273-4190-BDBE-2B4FCE65235D}" srcOrd="0" destOrd="0" parTransId="{BCE35587-DD08-4871-8E5C-F3C5D79D83A8}" sibTransId="{CAB7B0BE-4022-46C5-B0FB-61B88D4471E6}"/>
    <dgm:cxn modelId="{5F23756A-E2C4-46CD-8CCE-394B36F56E8E}" type="presOf" srcId="{4F81CBC9-1894-4C77-A60B-31C169C75711}" destId="{231EF4A6-A9BC-47C3-9B63-9C4B7282E51B}" srcOrd="0" destOrd="0" presId="urn:microsoft.com/office/officeart/2005/8/layout/process3"/>
    <dgm:cxn modelId="{E5C66FAC-64F4-403F-B727-AEFFBFB45C69}" type="presOf" srcId="{92C59B1F-4A25-4DAE-B236-CAABDD8FC4B5}" destId="{3FA62391-0F4E-4929-B17B-28EB4CD0327D}" srcOrd="1" destOrd="0" presId="urn:microsoft.com/office/officeart/2005/8/layout/process3"/>
    <dgm:cxn modelId="{AFC0AE97-A31B-4C8B-87A6-58BFE4FBC21B}" srcId="{92C59B1F-4A25-4DAE-B236-CAABDD8FC4B5}" destId="{26553118-1389-44F7-9CF2-F19B8C2F7A3B}" srcOrd="0" destOrd="0" parTransId="{A5778059-D66B-4D73-BFD2-30B6648D05FB}" sibTransId="{D4D8E0D1-E147-4A21-8D98-D5AB546E288A}"/>
    <dgm:cxn modelId="{DBB69414-CA44-4E5A-BAB5-C322E85B1E26}" type="presOf" srcId="{DC5D7D1F-D54A-449D-BDC5-23B71FE01352}" destId="{13541605-FF0E-4205-83E1-1C3B37D68400}" srcOrd="1" destOrd="0" presId="urn:microsoft.com/office/officeart/2005/8/layout/process3"/>
    <dgm:cxn modelId="{427F1B6C-72BB-42C1-8E7C-9603DA731623}" type="presOf" srcId="{D0D75465-F80F-40DF-ADC2-BB750E4DD5F5}" destId="{07E4FF33-C67C-4DBA-902D-85F5BA8AFBE7}" srcOrd="1" destOrd="0" presId="urn:microsoft.com/office/officeart/2005/8/layout/process3"/>
    <dgm:cxn modelId="{C7BEE11A-C082-471A-90DE-2527D621E724}" type="presOf" srcId="{DC5D7D1F-D54A-449D-BDC5-23B71FE01352}" destId="{928A1AA3-E480-4F94-8C52-857576807434}" srcOrd="0" destOrd="0" presId="urn:microsoft.com/office/officeart/2005/8/layout/process3"/>
    <dgm:cxn modelId="{CFE65857-2CC5-4D66-8758-F611E2B58199}" srcId="{A941539B-09D3-4285-BAD4-342315C5137C}" destId="{6F3CED70-25F1-40B0-B30A-C53518F93C14}" srcOrd="0" destOrd="0" parTransId="{9DA1CD82-DC4F-46FA-B0BF-681D9BF45BF3}" sibTransId="{F985C125-73AE-4C25-A3CB-16F06D593EC6}"/>
    <dgm:cxn modelId="{1978AAE1-6D96-4312-9FBD-FC8DE87AA987}" type="presOf" srcId="{19A2A895-A4B0-4FE5-AF9E-E73CCAD356EF}" destId="{EB01B7E6-81E5-4F50-AEEB-AA10A968D78C}" srcOrd="1" destOrd="0" presId="urn:microsoft.com/office/officeart/2005/8/layout/process3"/>
    <dgm:cxn modelId="{B917BF05-EA3E-4391-BA4A-E3E406CCA3C6}" type="presOf" srcId="{A941539B-09D3-4285-BAD4-342315C5137C}" destId="{713DF5AD-6F72-4E2E-9EC9-990D673020AA}" srcOrd="1" destOrd="0" presId="urn:microsoft.com/office/officeart/2005/8/layout/process3"/>
    <dgm:cxn modelId="{79386423-EC95-417E-971F-8B07D226A865}" type="presParOf" srcId="{231EF4A6-A9BC-47C3-9B63-9C4B7282E51B}" destId="{5B8EA0C4-57A6-4363-9950-0C0B0CEA29B6}" srcOrd="0" destOrd="0" presId="urn:microsoft.com/office/officeart/2005/8/layout/process3"/>
    <dgm:cxn modelId="{E075DE2F-24E7-4538-8DAA-E4EBF06CBD3D}" type="presParOf" srcId="{5B8EA0C4-57A6-4363-9950-0C0B0CEA29B6}" destId="{99558488-7907-4724-8876-13FE98E2FC0C}" srcOrd="0" destOrd="0" presId="urn:microsoft.com/office/officeart/2005/8/layout/process3"/>
    <dgm:cxn modelId="{EA09D440-73D8-4C94-A4C9-898C6AADF33A}" type="presParOf" srcId="{5B8EA0C4-57A6-4363-9950-0C0B0CEA29B6}" destId="{3FA62391-0F4E-4929-B17B-28EB4CD0327D}" srcOrd="1" destOrd="0" presId="urn:microsoft.com/office/officeart/2005/8/layout/process3"/>
    <dgm:cxn modelId="{9F7D4D2E-C383-4FE6-B0AC-80D22D18EED2}" type="presParOf" srcId="{5B8EA0C4-57A6-4363-9950-0C0B0CEA29B6}" destId="{BEF390B6-AE9F-4213-B979-88CD6F2A091A}" srcOrd="2" destOrd="0" presId="urn:microsoft.com/office/officeart/2005/8/layout/process3"/>
    <dgm:cxn modelId="{0C1523E3-15F8-4D79-A7A7-B05D63356781}" type="presParOf" srcId="{231EF4A6-A9BC-47C3-9B63-9C4B7282E51B}" destId="{71E2DCED-BA61-41D4-B4FD-7CB892E4DDFB}" srcOrd="1" destOrd="0" presId="urn:microsoft.com/office/officeart/2005/8/layout/process3"/>
    <dgm:cxn modelId="{421EFA1C-2989-48E2-91F6-A386B3EB541A}" type="presParOf" srcId="{71E2DCED-BA61-41D4-B4FD-7CB892E4DDFB}" destId="{EB01B7E6-81E5-4F50-AEEB-AA10A968D78C}" srcOrd="0" destOrd="0" presId="urn:microsoft.com/office/officeart/2005/8/layout/process3"/>
    <dgm:cxn modelId="{74D0D9AA-F5B5-4DF8-B31E-AE06DC5B31EA}" type="presParOf" srcId="{231EF4A6-A9BC-47C3-9B63-9C4B7282E51B}" destId="{B9678C95-7E41-4E83-B7CD-A5D49AD782C0}" srcOrd="2" destOrd="0" presId="urn:microsoft.com/office/officeart/2005/8/layout/process3"/>
    <dgm:cxn modelId="{06F66597-25C8-4CE8-8F6A-A9AD74EB29B9}" type="presParOf" srcId="{B9678C95-7E41-4E83-B7CD-A5D49AD782C0}" destId="{85984A5C-338C-43F1-AA65-2CCFEC30D509}" srcOrd="0" destOrd="0" presId="urn:microsoft.com/office/officeart/2005/8/layout/process3"/>
    <dgm:cxn modelId="{CC68EBC6-C969-46B1-8D2D-2E5968EDD660}" type="presParOf" srcId="{B9678C95-7E41-4E83-B7CD-A5D49AD782C0}" destId="{713DF5AD-6F72-4E2E-9EC9-990D673020AA}" srcOrd="1" destOrd="0" presId="urn:microsoft.com/office/officeart/2005/8/layout/process3"/>
    <dgm:cxn modelId="{79FE0ACA-779F-45B4-9C72-B0225A8B96C5}" type="presParOf" srcId="{B9678C95-7E41-4E83-B7CD-A5D49AD782C0}" destId="{7062ABC9-A6D3-4BC6-A0A2-427D002BCE0B}" srcOrd="2" destOrd="0" presId="urn:microsoft.com/office/officeart/2005/8/layout/process3"/>
    <dgm:cxn modelId="{F3169921-7422-469C-834F-4A31BF9D59FE}" type="presParOf" srcId="{231EF4A6-A9BC-47C3-9B63-9C4B7282E51B}" destId="{732298CF-9991-4087-ACCD-1B5A6717B481}" srcOrd="3" destOrd="0" presId="urn:microsoft.com/office/officeart/2005/8/layout/process3"/>
    <dgm:cxn modelId="{90EE3BCB-815A-486D-B596-0081CD7FB0B7}" type="presParOf" srcId="{732298CF-9991-4087-ACCD-1B5A6717B481}" destId="{07E4FF33-C67C-4DBA-902D-85F5BA8AFBE7}" srcOrd="0" destOrd="0" presId="urn:microsoft.com/office/officeart/2005/8/layout/process3"/>
    <dgm:cxn modelId="{6B91C284-7C6C-4599-8B41-41A9D1E9B7B3}" type="presParOf" srcId="{231EF4A6-A9BC-47C3-9B63-9C4B7282E51B}" destId="{77324E19-AF00-4FCE-AD37-9602E16938AD}" srcOrd="4" destOrd="0" presId="urn:microsoft.com/office/officeart/2005/8/layout/process3"/>
    <dgm:cxn modelId="{86F350EB-7316-4887-86EC-A821502AD711}" type="presParOf" srcId="{77324E19-AF00-4FCE-AD37-9602E16938AD}" destId="{928A1AA3-E480-4F94-8C52-857576807434}" srcOrd="0" destOrd="0" presId="urn:microsoft.com/office/officeart/2005/8/layout/process3"/>
    <dgm:cxn modelId="{BD643CC7-74E6-43B0-83A6-D16519844B0F}" type="presParOf" srcId="{77324E19-AF00-4FCE-AD37-9602E16938AD}" destId="{13541605-FF0E-4205-83E1-1C3B37D68400}" srcOrd="1" destOrd="0" presId="urn:microsoft.com/office/officeart/2005/8/layout/process3"/>
    <dgm:cxn modelId="{1BA8AA54-219C-4615-9351-2BE80CF01C7B}" type="presParOf" srcId="{77324E19-AF00-4FCE-AD37-9602E16938AD}" destId="{983441F1-733E-4B3E-9291-507F0323715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193657-FDAD-46FC-BE79-3C92924C9254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3DFED3-6A24-4530-91BD-2370E9842112}">
      <dgm:prSet phldrT="[Text]"/>
      <dgm:spPr/>
      <dgm:t>
        <a:bodyPr/>
        <a:lstStyle/>
        <a:p>
          <a:r>
            <a:rPr lang="en-US" dirty="0" smtClean="0"/>
            <a:t>September </a:t>
          </a:r>
          <a:endParaRPr lang="en-US" dirty="0"/>
        </a:p>
      </dgm:t>
    </dgm:pt>
    <dgm:pt modelId="{D6F56479-42BE-480D-8B09-6C68D602AD02}" type="parTrans" cxnId="{56ECDC78-F8E8-4171-883E-C64954AC423E}">
      <dgm:prSet/>
      <dgm:spPr/>
      <dgm:t>
        <a:bodyPr/>
        <a:lstStyle/>
        <a:p>
          <a:endParaRPr lang="en-US"/>
        </a:p>
      </dgm:t>
    </dgm:pt>
    <dgm:pt modelId="{50CDD6C1-A234-4F36-89A9-4AC581EB60DE}" type="sibTrans" cxnId="{56ECDC78-F8E8-4171-883E-C64954AC423E}">
      <dgm:prSet/>
      <dgm:spPr/>
      <dgm:t>
        <a:bodyPr/>
        <a:lstStyle/>
        <a:p>
          <a:endParaRPr lang="en-US"/>
        </a:p>
      </dgm:t>
    </dgm:pt>
    <dgm:pt modelId="{D0BB53F8-ADFC-482C-8A62-62BBEADFDD22}">
      <dgm:prSet phldrT="[Text]"/>
      <dgm:spPr/>
      <dgm:t>
        <a:bodyPr/>
        <a:lstStyle/>
        <a:p>
          <a:r>
            <a:rPr lang="en-US" b="1" dirty="0" smtClean="0"/>
            <a:t> </a:t>
          </a:r>
          <a:endParaRPr lang="en-US" b="1" dirty="0"/>
        </a:p>
      </dgm:t>
    </dgm:pt>
    <dgm:pt modelId="{702539FA-A07E-49EA-8BBA-B3A6189679F6}" type="parTrans" cxnId="{34CC30A9-5265-4DA8-ABD3-86141D002BD6}">
      <dgm:prSet/>
      <dgm:spPr/>
      <dgm:t>
        <a:bodyPr/>
        <a:lstStyle/>
        <a:p>
          <a:endParaRPr lang="en-US"/>
        </a:p>
      </dgm:t>
    </dgm:pt>
    <dgm:pt modelId="{6E29BE88-5A11-4BD3-B151-391411C3A68A}" type="sibTrans" cxnId="{34CC30A9-5265-4DA8-ABD3-86141D002BD6}">
      <dgm:prSet/>
      <dgm:spPr/>
      <dgm:t>
        <a:bodyPr/>
        <a:lstStyle/>
        <a:p>
          <a:endParaRPr lang="en-US"/>
        </a:p>
      </dgm:t>
    </dgm:pt>
    <dgm:pt modelId="{D26420DD-2E17-41DC-862C-11E546CE5FB2}">
      <dgm:prSet phldrT="[Text]"/>
      <dgm:spPr/>
      <dgm:t>
        <a:bodyPr/>
        <a:lstStyle/>
        <a:p>
          <a:r>
            <a:rPr lang="en-US" dirty="0" err="1" smtClean="0"/>
            <a:t>Oktober</a:t>
          </a:r>
          <a:r>
            <a:rPr lang="en-US" dirty="0" smtClean="0"/>
            <a:t> </a:t>
          </a:r>
          <a:endParaRPr lang="en-US" dirty="0"/>
        </a:p>
      </dgm:t>
    </dgm:pt>
    <dgm:pt modelId="{12DE1F27-6AC0-4E5D-B1C8-11311FAA7FC2}" type="parTrans" cxnId="{186E048A-AFA4-443A-8C88-28C438658BE3}">
      <dgm:prSet/>
      <dgm:spPr/>
      <dgm:t>
        <a:bodyPr/>
        <a:lstStyle/>
        <a:p>
          <a:endParaRPr lang="en-US"/>
        </a:p>
      </dgm:t>
    </dgm:pt>
    <dgm:pt modelId="{371760DE-D368-4529-B8E7-20451040F87A}" type="sibTrans" cxnId="{186E048A-AFA4-443A-8C88-28C438658BE3}">
      <dgm:prSet/>
      <dgm:spPr/>
      <dgm:t>
        <a:bodyPr/>
        <a:lstStyle/>
        <a:p>
          <a:endParaRPr lang="en-US"/>
        </a:p>
      </dgm:t>
    </dgm:pt>
    <dgm:pt modelId="{D7E9E19A-9ED0-4248-BBBE-13D2202B1E4E}">
      <dgm:prSet phldrT="[Text]" phldr="1"/>
      <dgm:spPr/>
      <dgm:t>
        <a:bodyPr/>
        <a:lstStyle/>
        <a:p>
          <a:endParaRPr lang="en-US" dirty="0"/>
        </a:p>
      </dgm:t>
    </dgm:pt>
    <dgm:pt modelId="{95948B68-0340-4058-B420-857DD83E02A7}" type="parTrans" cxnId="{BF8A6DF4-74C5-41E9-A9A2-2489EB3F21A1}">
      <dgm:prSet/>
      <dgm:spPr/>
      <dgm:t>
        <a:bodyPr/>
        <a:lstStyle/>
        <a:p>
          <a:endParaRPr lang="en-US"/>
        </a:p>
      </dgm:t>
    </dgm:pt>
    <dgm:pt modelId="{365C9216-967E-4723-B41A-2C5DAEC97EEB}" type="sibTrans" cxnId="{BF8A6DF4-74C5-41E9-A9A2-2489EB3F21A1}">
      <dgm:prSet/>
      <dgm:spPr/>
      <dgm:t>
        <a:bodyPr/>
        <a:lstStyle/>
        <a:p>
          <a:endParaRPr lang="en-US"/>
        </a:p>
      </dgm:t>
    </dgm:pt>
    <dgm:pt modelId="{C3540652-C0D9-4A21-8105-D74F8BF8932D}">
      <dgm:prSet phldrT="[Text]"/>
      <dgm:spPr/>
      <dgm:t>
        <a:bodyPr/>
        <a:lstStyle/>
        <a:p>
          <a:r>
            <a:rPr lang="en-US" dirty="0" smtClean="0"/>
            <a:t>November</a:t>
          </a:r>
          <a:endParaRPr lang="en-US" dirty="0"/>
        </a:p>
      </dgm:t>
    </dgm:pt>
    <dgm:pt modelId="{63CA14BA-C28B-4D68-A117-320E29C8EF5A}" type="parTrans" cxnId="{28A42DFE-B567-4052-AF63-E15E5DD92D72}">
      <dgm:prSet/>
      <dgm:spPr/>
      <dgm:t>
        <a:bodyPr/>
        <a:lstStyle/>
        <a:p>
          <a:endParaRPr lang="en-US"/>
        </a:p>
      </dgm:t>
    </dgm:pt>
    <dgm:pt modelId="{5F4F3988-D39C-496A-91F0-085E186862F0}" type="sibTrans" cxnId="{28A42DFE-B567-4052-AF63-E15E5DD92D72}">
      <dgm:prSet/>
      <dgm:spPr/>
      <dgm:t>
        <a:bodyPr/>
        <a:lstStyle/>
        <a:p>
          <a:endParaRPr lang="en-US"/>
        </a:p>
      </dgm:t>
    </dgm:pt>
    <dgm:pt modelId="{AD63C036-08C0-4B9A-A4CC-DD4D2BD6E3E3}">
      <dgm:prSet phldrT="[Text]"/>
      <dgm:spPr/>
      <dgm:t>
        <a:bodyPr/>
        <a:lstStyle/>
        <a:p>
          <a:r>
            <a:rPr lang="en-US" b="1" dirty="0" err="1" smtClean="0"/>
            <a:t>Birfest</a:t>
          </a:r>
          <a:r>
            <a:rPr lang="en-US" dirty="0" smtClean="0"/>
            <a:t> </a:t>
          </a:r>
          <a:endParaRPr lang="en-US" dirty="0"/>
        </a:p>
      </dgm:t>
    </dgm:pt>
    <dgm:pt modelId="{C09E04C6-B215-4ACB-9053-5F2E6E9DDB71}" type="parTrans" cxnId="{E91B04E7-3F28-4A3C-B4D0-ACA86BAC7BD3}">
      <dgm:prSet/>
      <dgm:spPr/>
      <dgm:t>
        <a:bodyPr/>
        <a:lstStyle/>
        <a:p>
          <a:endParaRPr lang="en-US"/>
        </a:p>
      </dgm:t>
    </dgm:pt>
    <dgm:pt modelId="{7F46294A-36BB-48E0-8B26-4739C097EE10}" type="sibTrans" cxnId="{E91B04E7-3F28-4A3C-B4D0-ACA86BAC7BD3}">
      <dgm:prSet/>
      <dgm:spPr/>
      <dgm:t>
        <a:bodyPr/>
        <a:lstStyle/>
        <a:p>
          <a:endParaRPr lang="en-US"/>
        </a:p>
      </dgm:t>
    </dgm:pt>
    <dgm:pt modelId="{DBC0837B-54AE-4DC3-B738-63B13D1B34F4}" type="pres">
      <dgm:prSet presAssocID="{70193657-FDAD-46FC-BE79-3C92924C925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E316BD-B5AE-46B1-8A2F-B06C81D13110}" type="pres">
      <dgm:prSet presAssocID="{EF3DFED3-6A24-4530-91BD-2370E9842112}" presName="composite" presStyleCnt="0"/>
      <dgm:spPr/>
    </dgm:pt>
    <dgm:pt modelId="{D249EEF0-BF94-4157-8F25-5C32A638F83A}" type="pres">
      <dgm:prSet presAssocID="{EF3DFED3-6A24-4530-91BD-2370E984211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ECCBD-AFC3-4A9F-BAE6-389F301B2E6D}" type="pres">
      <dgm:prSet presAssocID="{EF3DFED3-6A24-4530-91BD-2370E9842112}" presName="parSh" presStyleLbl="node1" presStyleIdx="0" presStyleCnt="3"/>
      <dgm:spPr/>
      <dgm:t>
        <a:bodyPr/>
        <a:lstStyle/>
        <a:p>
          <a:endParaRPr lang="en-US"/>
        </a:p>
      </dgm:t>
    </dgm:pt>
    <dgm:pt modelId="{838EE1DE-6D72-4592-B96E-9C8DC2D4025D}" type="pres">
      <dgm:prSet presAssocID="{EF3DFED3-6A24-4530-91BD-2370E9842112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C79FA-6F72-4F58-9D18-CBAD321B49D8}" type="pres">
      <dgm:prSet presAssocID="{50CDD6C1-A234-4F36-89A9-4AC581EB60DE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3C57030-1A42-4C18-AF05-F89F26CDF55B}" type="pres">
      <dgm:prSet presAssocID="{50CDD6C1-A234-4F36-89A9-4AC581EB60DE}" presName="connTx" presStyleLbl="sibTrans2D1" presStyleIdx="0" presStyleCnt="2"/>
      <dgm:spPr/>
      <dgm:t>
        <a:bodyPr/>
        <a:lstStyle/>
        <a:p>
          <a:endParaRPr lang="en-US"/>
        </a:p>
      </dgm:t>
    </dgm:pt>
    <dgm:pt modelId="{2F12C28D-9A58-418B-8DED-0201BECD38C0}" type="pres">
      <dgm:prSet presAssocID="{D26420DD-2E17-41DC-862C-11E546CE5FB2}" presName="composite" presStyleCnt="0"/>
      <dgm:spPr/>
    </dgm:pt>
    <dgm:pt modelId="{F846F781-D966-4AB3-BF6F-FB656DD2E835}" type="pres">
      <dgm:prSet presAssocID="{D26420DD-2E17-41DC-862C-11E546CE5FB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F1B171-F707-459E-9D1A-290E84F2C5C1}" type="pres">
      <dgm:prSet presAssocID="{D26420DD-2E17-41DC-862C-11E546CE5FB2}" presName="parSh" presStyleLbl="node1" presStyleIdx="1" presStyleCnt="3"/>
      <dgm:spPr/>
      <dgm:t>
        <a:bodyPr/>
        <a:lstStyle/>
        <a:p>
          <a:endParaRPr lang="en-US"/>
        </a:p>
      </dgm:t>
    </dgm:pt>
    <dgm:pt modelId="{E49059E9-0196-46A3-BCCD-F56059CAA299}" type="pres">
      <dgm:prSet presAssocID="{D26420DD-2E17-41DC-862C-11E546CE5FB2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BB2C24-C4CC-4EC7-B76E-F1672292EF60}" type="pres">
      <dgm:prSet presAssocID="{371760DE-D368-4529-B8E7-20451040F87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C2C9736-D4AA-4CC1-BEFB-A795AAD2B433}" type="pres">
      <dgm:prSet presAssocID="{371760DE-D368-4529-B8E7-20451040F87A}" presName="connTx" presStyleLbl="sibTrans2D1" presStyleIdx="1" presStyleCnt="2"/>
      <dgm:spPr/>
      <dgm:t>
        <a:bodyPr/>
        <a:lstStyle/>
        <a:p>
          <a:endParaRPr lang="en-US"/>
        </a:p>
      </dgm:t>
    </dgm:pt>
    <dgm:pt modelId="{0DCF14E8-8CDF-4D6B-95F8-3F658BAEAF77}" type="pres">
      <dgm:prSet presAssocID="{C3540652-C0D9-4A21-8105-D74F8BF8932D}" presName="composite" presStyleCnt="0"/>
      <dgm:spPr/>
    </dgm:pt>
    <dgm:pt modelId="{525BC1AB-0FFB-4F64-8CBD-2D4A44477951}" type="pres">
      <dgm:prSet presAssocID="{C3540652-C0D9-4A21-8105-D74F8BF8932D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D3680-E055-4ED9-A60B-7960CCD30E97}" type="pres">
      <dgm:prSet presAssocID="{C3540652-C0D9-4A21-8105-D74F8BF8932D}" presName="parSh" presStyleLbl="node1" presStyleIdx="2" presStyleCnt="3"/>
      <dgm:spPr/>
      <dgm:t>
        <a:bodyPr/>
        <a:lstStyle/>
        <a:p>
          <a:endParaRPr lang="en-US"/>
        </a:p>
      </dgm:t>
    </dgm:pt>
    <dgm:pt modelId="{05585CB9-8550-4137-90FC-52AD217C1253}" type="pres">
      <dgm:prSet presAssocID="{C3540652-C0D9-4A21-8105-D74F8BF8932D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CC30A9-5265-4DA8-ABD3-86141D002BD6}" srcId="{EF3DFED3-6A24-4530-91BD-2370E9842112}" destId="{D0BB53F8-ADFC-482C-8A62-62BBEADFDD22}" srcOrd="0" destOrd="0" parTransId="{702539FA-A07E-49EA-8BBA-B3A6189679F6}" sibTransId="{6E29BE88-5A11-4BD3-B151-391411C3A68A}"/>
    <dgm:cxn modelId="{C811D644-930F-45B2-B5B7-6F3165104F9A}" type="presOf" srcId="{D26420DD-2E17-41DC-862C-11E546CE5FB2}" destId="{F846F781-D966-4AB3-BF6F-FB656DD2E835}" srcOrd="0" destOrd="0" presId="urn:microsoft.com/office/officeart/2005/8/layout/process3"/>
    <dgm:cxn modelId="{3771D31A-5CF5-44B3-9215-2B399A5F8937}" type="presOf" srcId="{D7E9E19A-9ED0-4248-BBBE-13D2202B1E4E}" destId="{E49059E9-0196-46A3-BCCD-F56059CAA299}" srcOrd="0" destOrd="0" presId="urn:microsoft.com/office/officeart/2005/8/layout/process3"/>
    <dgm:cxn modelId="{44827DC6-7FD5-4E64-908F-9B2A042508E6}" type="presOf" srcId="{D26420DD-2E17-41DC-862C-11E546CE5FB2}" destId="{1FF1B171-F707-459E-9D1A-290E84F2C5C1}" srcOrd="1" destOrd="0" presId="urn:microsoft.com/office/officeart/2005/8/layout/process3"/>
    <dgm:cxn modelId="{3398C5CD-5DFA-4D49-9799-471AEC94332C}" type="presOf" srcId="{50CDD6C1-A234-4F36-89A9-4AC581EB60DE}" destId="{390C79FA-6F72-4F58-9D18-CBAD321B49D8}" srcOrd="0" destOrd="0" presId="urn:microsoft.com/office/officeart/2005/8/layout/process3"/>
    <dgm:cxn modelId="{630454B8-2C4F-41F1-8186-87AAED7B585D}" type="presOf" srcId="{EF3DFED3-6A24-4530-91BD-2370E9842112}" destId="{8E8ECCBD-AFC3-4A9F-BAE6-389F301B2E6D}" srcOrd="1" destOrd="0" presId="urn:microsoft.com/office/officeart/2005/8/layout/process3"/>
    <dgm:cxn modelId="{E91B04E7-3F28-4A3C-B4D0-ACA86BAC7BD3}" srcId="{C3540652-C0D9-4A21-8105-D74F8BF8932D}" destId="{AD63C036-08C0-4B9A-A4CC-DD4D2BD6E3E3}" srcOrd="0" destOrd="0" parTransId="{C09E04C6-B215-4ACB-9053-5F2E6E9DDB71}" sibTransId="{7F46294A-36BB-48E0-8B26-4739C097EE10}"/>
    <dgm:cxn modelId="{7C5A39F8-80F4-4ED9-8DBB-F3B781249ABD}" type="presOf" srcId="{371760DE-D368-4529-B8E7-20451040F87A}" destId="{1ABB2C24-C4CC-4EC7-B76E-F1672292EF60}" srcOrd="0" destOrd="0" presId="urn:microsoft.com/office/officeart/2005/8/layout/process3"/>
    <dgm:cxn modelId="{78F061AD-3614-4F7B-AA42-C84170396DEE}" type="presOf" srcId="{AD63C036-08C0-4B9A-A4CC-DD4D2BD6E3E3}" destId="{05585CB9-8550-4137-90FC-52AD217C1253}" srcOrd="0" destOrd="0" presId="urn:microsoft.com/office/officeart/2005/8/layout/process3"/>
    <dgm:cxn modelId="{56ECDC78-F8E8-4171-883E-C64954AC423E}" srcId="{70193657-FDAD-46FC-BE79-3C92924C9254}" destId="{EF3DFED3-6A24-4530-91BD-2370E9842112}" srcOrd="0" destOrd="0" parTransId="{D6F56479-42BE-480D-8B09-6C68D602AD02}" sibTransId="{50CDD6C1-A234-4F36-89A9-4AC581EB60DE}"/>
    <dgm:cxn modelId="{432EC8AD-85D9-4A54-B10B-BCF107B3D94C}" type="presOf" srcId="{371760DE-D368-4529-B8E7-20451040F87A}" destId="{6C2C9736-D4AA-4CC1-BEFB-A795AAD2B433}" srcOrd="1" destOrd="0" presId="urn:microsoft.com/office/officeart/2005/8/layout/process3"/>
    <dgm:cxn modelId="{79F260D9-72ED-4970-9D64-3468EC88464D}" type="presOf" srcId="{50CDD6C1-A234-4F36-89A9-4AC581EB60DE}" destId="{83C57030-1A42-4C18-AF05-F89F26CDF55B}" srcOrd="1" destOrd="0" presId="urn:microsoft.com/office/officeart/2005/8/layout/process3"/>
    <dgm:cxn modelId="{C93C2FC7-5D07-4BA1-975E-0328AC4E3F7C}" type="presOf" srcId="{C3540652-C0D9-4A21-8105-D74F8BF8932D}" destId="{C8BD3680-E055-4ED9-A60B-7960CCD30E97}" srcOrd="1" destOrd="0" presId="urn:microsoft.com/office/officeart/2005/8/layout/process3"/>
    <dgm:cxn modelId="{28A42DFE-B567-4052-AF63-E15E5DD92D72}" srcId="{70193657-FDAD-46FC-BE79-3C92924C9254}" destId="{C3540652-C0D9-4A21-8105-D74F8BF8932D}" srcOrd="2" destOrd="0" parTransId="{63CA14BA-C28B-4D68-A117-320E29C8EF5A}" sibTransId="{5F4F3988-D39C-496A-91F0-085E186862F0}"/>
    <dgm:cxn modelId="{32F8705E-3822-480C-A103-90725D226D69}" type="presOf" srcId="{D0BB53F8-ADFC-482C-8A62-62BBEADFDD22}" destId="{838EE1DE-6D72-4592-B96E-9C8DC2D4025D}" srcOrd="0" destOrd="0" presId="urn:microsoft.com/office/officeart/2005/8/layout/process3"/>
    <dgm:cxn modelId="{186E048A-AFA4-443A-8C88-28C438658BE3}" srcId="{70193657-FDAD-46FC-BE79-3C92924C9254}" destId="{D26420DD-2E17-41DC-862C-11E546CE5FB2}" srcOrd="1" destOrd="0" parTransId="{12DE1F27-6AC0-4E5D-B1C8-11311FAA7FC2}" sibTransId="{371760DE-D368-4529-B8E7-20451040F87A}"/>
    <dgm:cxn modelId="{D65A5DC4-41B8-4614-B422-3AAA803F9AC2}" type="presOf" srcId="{C3540652-C0D9-4A21-8105-D74F8BF8932D}" destId="{525BC1AB-0FFB-4F64-8CBD-2D4A44477951}" srcOrd="0" destOrd="0" presId="urn:microsoft.com/office/officeart/2005/8/layout/process3"/>
    <dgm:cxn modelId="{F61450EB-A54B-4CDA-89D5-796D5D4C3140}" type="presOf" srcId="{EF3DFED3-6A24-4530-91BD-2370E9842112}" destId="{D249EEF0-BF94-4157-8F25-5C32A638F83A}" srcOrd="0" destOrd="0" presId="urn:microsoft.com/office/officeart/2005/8/layout/process3"/>
    <dgm:cxn modelId="{BF8A6DF4-74C5-41E9-A9A2-2489EB3F21A1}" srcId="{D26420DD-2E17-41DC-862C-11E546CE5FB2}" destId="{D7E9E19A-9ED0-4248-BBBE-13D2202B1E4E}" srcOrd="0" destOrd="0" parTransId="{95948B68-0340-4058-B420-857DD83E02A7}" sibTransId="{365C9216-967E-4723-B41A-2C5DAEC97EEB}"/>
    <dgm:cxn modelId="{866C98FD-C063-4DDD-88B8-2AB1CC6130D6}" type="presOf" srcId="{70193657-FDAD-46FC-BE79-3C92924C9254}" destId="{DBC0837B-54AE-4DC3-B738-63B13D1B34F4}" srcOrd="0" destOrd="0" presId="urn:microsoft.com/office/officeart/2005/8/layout/process3"/>
    <dgm:cxn modelId="{2DB9F2BC-BE42-4EB8-81DD-EBEDFAB40307}" type="presParOf" srcId="{DBC0837B-54AE-4DC3-B738-63B13D1B34F4}" destId="{9EE316BD-B5AE-46B1-8A2F-B06C81D13110}" srcOrd="0" destOrd="0" presId="urn:microsoft.com/office/officeart/2005/8/layout/process3"/>
    <dgm:cxn modelId="{8940516D-26AA-4157-B2ED-C1BCD6AE714A}" type="presParOf" srcId="{9EE316BD-B5AE-46B1-8A2F-B06C81D13110}" destId="{D249EEF0-BF94-4157-8F25-5C32A638F83A}" srcOrd="0" destOrd="0" presId="urn:microsoft.com/office/officeart/2005/8/layout/process3"/>
    <dgm:cxn modelId="{4A8FBB78-28B8-4B82-BBDF-9F27FAE05DB6}" type="presParOf" srcId="{9EE316BD-B5AE-46B1-8A2F-B06C81D13110}" destId="{8E8ECCBD-AFC3-4A9F-BAE6-389F301B2E6D}" srcOrd="1" destOrd="0" presId="urn:microsoft.com/office/officeart/2005/8/layout/process3"/>
    <dgm:cxn modelId="{60A111E8-75ED-4C33-BD3E-86DFAA569DE4}" type="presParOf" srcId="{9EE316BD-B5AE-46B1-8A2F-B06C81D13110}" destId="{838EE1DE-6D72-4592-B96E-9C8DC2D4025D}" srcOrd="2" destOrd="0" presId="urn:microsoft.com/office/officeart/2005/8/layout/process3"/>
    <dgm:cxn modelId="{877704E0-16F4-4E99-BBB0-4F9FC237AD2B}" type="presParOf" srcId="{DBC0837B-54AE-4DC3-B738-63B13D1B34F4}" destId="{390C79FA-6F72-4F58-9D18-CBAD321B49D8}" srcOrd="1" destOrd="0" presId="urn:microsoft.com/office/officeart/2005/8/layout/process3"/>
    <dgm:cxn modelId="{3ABAC411-B5DD-46B6-8851-D3FE94B470D6}" type="presParOf" srcId="{390C79FA-6F72-4F58-9D18-CBAD321B49D8}" destId="{83C57030-1A42-4C18-AF05-F89F26CDF55B}" srcOrd="0" destOrd="0" presId="urn:microsoft.com/office/officeart/2005/8/layout/process3"/>
    <dgm:cxn modelId="{3E7FD016-4704-4936-A1AF-EAAD6AFFA033}" type="presParOf" srcId="{DBC0837B-54AE-4DC3-B738-63B13D1B34F4}" destId="{2F12C28D-9A58-418B-8DED-0201BECD38C0}" srcOrd="2" destOrd="0" presId="urn:microsoft.com/office/officeart/2005/8/layout/process3"/>
    <dgm:cxn modelId="{DA21A87D-61C0-4846-9059-77A057910951}" type="presParOf" srcId="{2F12C28D-9A58-418B-8DED-0201BECD38C0}" destId="{F846F781-D966-4AB3-BF6F-FB656DD2E835}" srcOrd="0" destOrd="0" presId="urn:microsoft.com/office/officeart/2005/8/layout/process3"/>
    <dgm:cxn modelId="{0B5A2050-FCEA-47F1-B211-4CAC896EAB6F}" type="presParOf" srcId="{2F12C28D-9A58-418B-8DED-0201BECD38C0}" destId="{1FF1B171-F707-459E-9D1A-290E84F2C5C1}" srcOrd="1" destOrd="0" presId="urn:microsoft.com/office/officeart/2005/8/layout/process3"/>
    <dgm:cxn modelId="{B15F3CD4-A6E6-4942-8B4A-32EC367BA228}" type="presParOf" srcId="{2F12C28D-9A58-418B-8DED-0201BECD38C0}" destId="{E49059E9-0196-46A3-BCCD-F56059CAA299}" srcOrd="2" destOrd="0" presId="urn:microsoft.com/office/officeart/2005/8/layout/process3"/>
    <dgm:cxn modelId="{5212F111-D9E8-4E49-B1A1-E8B9ACA952D8}" type="presParOf" srcId="{DBC0837B-54AE-4DC3-B738-63B13D1B34F4}" destId="{1ABB2C24-C4CC-4EC7-B76E-F1672292EF60}" srcOrd="3" destOrd="0" presId="urn:microsoft.com/office/officeart/2005/8/layout/process3"/>
    <dgm:cxn modelId="{A6D6D27A-A246-47E3-9976-C9072103A5F0}" type="presParOf" srcId="{1ABB2C24-C4CC-4EC7-B76E-F1672292EF60}" destId="{6C2C9736-D4AA-4CC1-BEFB-A795AAD2B433}" srcOrd="0" destOrd="0" presId="urn:microsoft.com/office/officeart/2005/8/layout/process3"/>
    <dgm:cxn modelId="{B4DCCACA-57DC-4991-8629-6C33732A426E}" type="presParOf" srcId="{DBC0837B-54AE-4DC3-B738-63B13D1B34F4}" destId="{0DCF14E8-8CDF-4D6B-95F8-3F658BAEAF77}" srcOrd="4" destOrd="0" presId="urn:microsoft.com/office/officeart/2005/8/layout/process3"/>
    <dgm:cxn modelId="{326B100F-8BD1-43E7-AD5F-F8E4FC2095DA}" type="presParOf" srcId="{0DCF14E8-8CDF-4D6B-95F8-3F658BAEAF77}" destId="{525BC1AB-0FFB-4F64-8CBD-2D4A44477951}" srcOrd="0" destOrd="0" presId="urn:microsoft.com/office/officeart/2005/8/layout/process3"/>
    <dgm:cxn modelId="{1BF63718-2057-4F08-A0CC-414AAB9763CA}" type="presParOf" srcId="{0DCF14E8-8CDF-4D6B-95F8-3F658BAEAF77}" destId="{C8BD3680-E055-4ED9-A60B-7960CCD30E97}" srcOrd="1" destOrd="0" presId="urn:microsoft.com/office/officeart/2005/8/layout/process3"/>
    <dgm:cxn modelId="{91A24C6F-2846-4FC3-8E3C-BD06349E696E}" type="presParOf" srcId="{0DCF14E8-8CDF-4D6B-95F8-3F658BAEAF77}" destId="{05585CB9-8550-4137-90FC-52AD217C125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6387C-2781-47DD-8A5D-03156207F096}">
      <dsp:nvSpPr>
        <dsp:cNvPr id="0" name=""/>
        <dsp:cNvSpPr/>
      </dsp:nvSpPr>
      <dsp:spPr>
        <a:xfrm>
          <a:off x="0" y="1256914"/>
          <a:ext cx="1378565" cy="64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Januari</a:t>
          </a:r>
          <a:endParaRPr lang="en-US" sz="1500" kern="1200" dirty="0"/>
        </a:p>
      </dsp:txBody>
      <dsp:txXfrm>
        <a:off x="0" y="1256914"/>
        <a:ext cx="1378565" cy="432000"/>
      </dsp:txXfrm>
    </dsp:sp>
    <dsp:sp modelId="{FED1265B-5D20-4E24-9D3F-C7BECD68AEE9}">
      <dsp:nvSpPr>
        <dsp:cNvPr id="0" name=""/>
        <dsp:cNvSpPr/>
      </dsp:nvSpPr>
      <dsp:spPr>
        <a:xfrm>
          <a:off x="285388" y="1694500"/>
          <a:ext cx="1378565" cy="1107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>
        <a:off x="317811" y="1726923"/>
        <a:ext cx="1313719" cy="1042154"/>
      </dsp:txXfrm>
    </dsp:sp>
    <dsp:sp modelId="{DD6BFC55-A635-4C07-A8C2-1F7FE4FDC4C2}">
      <dsp:nvSpPr>
        <dsp:cNvPr id="0" name=""/>
        <dsp:cNvSpPr/>
      </dsp:nvSpPr>
      <dsp:spPr>
        <a:xfrm rot="8659">
          <a:off x="1588307" y="1304127"/>
          <a:ext cx="444657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588307" y="1372641"/>
        <a:ext cx="341690" cy="205934"/>
      </dsp:txXfrm>
    </dsp:sp>
    <dsp:sp modelId="{F403F80F-2E4F-434E-98E0-265CA612317E}">
      <dsp:nvSpPr>
        <dsp:cNvPr id="0" name=""/>
        <dsp:cNvSpPr/>
      </dsp:nvSpPr>
      <dsp:spPr>
        <a:xfrm>
          <a:off x="2217539" y="1262500"/>
          <a:ext cx="1378565" cy="64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Febuari</a:t>
          </a:r>
          <a:endParaRPr lang="en-US" sz="1500" kern="1200" dirty="0"/>
        </a:p>
      </dsp:txBody>
      <dsp:txXfrm>
        <a:off x="2217539" y="1262500"/>
        <a:ext cx="1378565" cy="432000"/>
      </dsp:txXfrm>
    </dsp:sp>
    <dsp:sp modelId="{14DEDA8F-5FE4-4F78-8583-958D27784726}">
      <dsp:nvSpPr>
        <dsp:cNvPr id="0" name=""/>
        <dsp:cNvSpPr/>
      </dsp:nvSpPr>
      <dsp:spPr>
        <a:xfrm>
          <a:off x="2499895" y="1694500"/>
          <a:ext cx="1378565" cy="1107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LDK ( </a:t>
          </a:r>
          <a:r>
            <a:rPr lang="en-US" sz="1200" b="1" kern="1200" dirty="0" err="1" smtClean="0"/>
            <a:t>Tanggal</a:t>
          </a:r>
          <a:r>
            <a:rPr lang="en-US" sz="1200" b="1" kern="1200" dirty="0" smtClean="0"/>
            <a:t> 2-4/5 </a:t>
          </a:r>
          <a:r>
            <a:rPr lang="en-US" sz="1200" b="1" kern="1200" dirty="0" err="1" smtClean="0"/>
            <a:t>febuari</a:t>
          </a:r>
          <a:r>
            <a:rPr lang="en-US" sz="1200" b="1" kern="1200" dirty="0" smtClean="0"/>
            <a:t>) 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err="1" smtClean="0"/>
            <a:t>Pekan</a:t>
          </a:r>
          <a:r>
            <a:rPr lang="en-US" sz="1200" b="1" kern="1200" dirty="0" smtClean="0"/>
            <a:t> </a:t>
          </a:r>
          <a:r>
            <a:rPr lang="en-US" sz="1200" b="1" kern="1200" dirty="0" err="1" smtClean="0"/>
            <a:t>Olahraga</a:t>
          </a:r>
          <a:r>
            <a:rPr lang="en-US" sz="1200" b="1" kern="1200" dirty="0" smtClean="0"/>
            <a:t> </a:t>
          </a:r>
          <a:r>
            <a:rPr lang="en-US" sz="1200" b="1" kern="1200" dirty="0" err="1" smtClean="0"/>
            <a:t>Mahasiswa</a:t>
          </a:r>
          <a:r>
            <a:rPr lang="en-US" sz="1200" b="1" kern="1200" dirty="0" smtClean="0"/>
            <a:t> HI </a:t>
          </a:r>
          <a:endParaRPr lang="en-US" sz="1200" b="1" kern="1200" dirty="0"/>
        </a:p>
      </dsp:txBody>
      <dsp:txXfrm>
        <a:off x="2532318" y="1726923"/>
        <a:ext cx="1313719" cy="1042154"/>
      </dsp:txXfrm>
    </dsp:sp>
    <dsp:sp modelId="{CAC6C056-8984-4871-92CD-AA1F0C285A48}">
      <dsp:nvSpPr>
        <dsp:cNvPr id="0" name=""/>
        <dsp:cNvSpPr/>
      </dsp:nvSpPr>
      <dsp:spPr>
        <a:xfrm>
          <a:off x="3805089" y="1306888"/>
          <a:ext cx="443049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805089" y="1375532"/>
        <a:ext cx="340082" cy="205934"/>
      </dsp:txXfrm>
    </dsp:sp>
    <dsp:sp modelId="{C60C1295-3829-4551-BA2A-7DEE5025D42B}">
      <dsp:nvSpPr>
        <dsp:cNvPr id="0" name=""/>
        <dsp:cNvSpPr/>
      </dsp:nvSpPr>
      <dsp:spPr>
        <a:xfrm>
          <a:off x="4432046" y="1262500"/>
          <a:ext cx="1378565" cy="64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Maret</a:t>
          </a: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4432046" y="1262500"/>
        <a:ext cx="1378565" cy="432000"/>
      </dsp:txXfrm>
    </dsp:sp>
    <dsp:sp modelId="{360CFE8A-ED00-4E2E-88D3-9D7DC16DF5F2}">
      <dsp:nvSpPr>
        <dsp:cNvPr id="0" name=""/>
        <dsp:cNvSpPr/>
      </dsp:nvSpPr>
      <dsp:spPr>
        <a:xfrm>
          <a:off x="4714402" y="1694500"/>
          <a:ext cx="1378565" cy="1107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err="1" smtClean="0"/>
            <a:t>Pelepasan</a:t>
          </a:r>
          <a:r>
            <a:rPr lang="en-US" sz="1500" b="1" kern="1200" dirty="0" smtClean="0"/>
            <a:t> 2017 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>
        <a:off x="4746825" y="1726923"/>
        <a:ext cx="1313719" cy="1042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62391-0F4E-4929-B17B-28EB4CD0327D}">
      <dsp:nvSpPr>
        <dsp:cNvPr id="0" name=""/>
        <dsp:cNvSpPr/>
      </dsp:nvSpPr>
      <dsp:spPr>
        <a:xfrm>
          <a:off x="3031" y="1427199"/>
          <a:ext cx="1378565" cy="60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Mei </a:t>
          </a:r>
          <a:endParaRPr lang="en-US" sz="1400" kern="1200" dirty="0"/>
        </a:p>
      </dsp:txBody>
      <dsp:txXfrm>
        <a:off x="3031" y="1427199"/>
        <a:ext cx="1378565" cy="403200"/>
      </dsp:txXfrm>
    </dsp:sp>
    <dsp:sp modelId="{BEF390B6-AE9F-4213-B979-88CD6F2A091A}">
      <dsp:nvSpPr>
        <dsp:cNvPr id="0" name=""/>
        <dsp:cNvSpPr/>
      </dsp:nvSpPr>
      <dsp:spPr>
        <a:xfrm>
          <a:off x="285388" y="1830400"/>
          <a:ext cx="1378565" cy="80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Fun Camp </a:t>
          </a:r>
          <a:endParaRPr lang="en-US" sz="1400" b="1" kern="1200" dirty="0"/>
        </a:p>
      </dsp:txBody>
      <dsp:txXfrm>
        <a:off x="309007" y="1854019"/>
        <a:ext cx="1331327" cy="759162"/>
      </dsp:txXfrm>
    </dsp:sp>
    <dsp:sp modelId="{71E2DCED-BA61-41D4-B4FD-7CB892E4DDFB}">
      <dsp:nvSpPr>
        <dsp:cNvPr id="0" name=""/>
        <dsp:cNvSpPr/>
      </dsp:nvSpPr>
      <dsp:spPr>
        <a:xfrm>
          <a:off x="1590582" y="1457188"/>
          <a:ext cx="443049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590582" y="1525832"/>
        <a:ext cx="340082" cy="205934"/>
      </dsp:txXfrm>
    </dsp:sp>
    <dsp:sp modelId="{713DF5AD-6F72-4E2E-9EC9-990D673020AA}">
      <dsp:nvSpPr>
        <dsp:cNvPr id="0" name=""/>
        <dsp:cNvSpPr/>
      </dsp:nvSpPr>
      <dsp:spPr>
        <a:xfrm>
          <a:off x="2217539" y="1427199"/>
          <a:ext cx="1378565" cy="60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Juni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2217539" y="1427199"/>
        <a:ext cx="1378565" cy="403200"/>
      </dsp:txXfrm>
    </dsp:sp>
    <dsp:sp modelId="{7062ABC9-A6D3-4BC6-A0A2-427D002BCE0B}">
      <dsp:nvSpPr>
        <dsp:cNvPr id="0" name=""/>
        <dsp:cNvSpPr/>
      </dsp:nvSpPr>
      <dsp:spPr>
        <a:xfrm>
          <a:off x="2499895" y="1830400"/>
          <a:ext cx="1378565" cy="80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School of Diplomacy </a:t>
          </a:r>
          <a:endParaRPr lang="en-US" sz="1400" b="1" kern="1200" dirty="0"/>
        </a:p>
      </dsp:txBody>
      <dsp:txXfrm>
        <a:off x="2523514" y="1854019"/>
        <a:ext cx="1331327" cy="759162"/>
      </dsp:txXfrm>
    </dsp:sp>
    <dsp:sp modelId="{732298CF-9991-4087-ACCD-1B5A6717B481}">
      <dsp:nvSpPr>
        <dsp:cNvPr id="0" name=""/>
        <dsp:cNvSpPr/>
      </dsp:nvSpPr>
      <dsp:spPr>
        <a:xfrm>
          <a:off x="3805089" y="1457188"/>
          <a:ext cx="443049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805089" y="1525832"/>
        <a:ext cx="340082" cy="205934"/>
      </dsp:txXfrm>
    </dsp:sp>
    <dsp:sp modelId="{13541605-FF0E-4205-83E1-1C3B37D68400}">
      <dsp:nvSpPr>
        <dsp:cNvPr id="0" name=""/>
        <dsp:cNvSpPr/>
      </dsp:nvSpPr>
      <dsp:spPr>
        <a:xfrm>
          <a:off x="4432046" y="1427199"/>
          <a:ext cx="1378565" cy="60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July </a:t>
          </a:r>
          <a:endParaRPr lang="en-US" sz="1400" kern="1200" dirty="0"/>
        </a:p>
      </dsp:txBody>
      <dsp:txXfrm>
        <a:off x="4432046" y="1427199"/>
        <a:ext cx="1378565" cy="403200"/>
      </dsp:txXfrm>
    </dsp:sp>
    <dsp:sp modelId="{983441F1-733E-4B3E-9291-507F03237156}">
      <dsp:nvSpPr>
        <dsp:cNvPr id="0" name=""/>
        <dsp:cNvSpPr/>
      </dsp:nvSpPr>
      <dsp:spPr>
        <a:xfrm>
          <a:off x="4714402" y="1830400"/>
          <a:ext cx="1378565" cy="80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i="0" kern="1200" dirty="0" err="1" smtClean="0"/>
            <a:t>Himhi</a:t>
          </a:r>
          <a:r>
            <a:rPr lang="en-US" sz="1400" b="1" i="0" kern="1200" dirty="0" smtClean="0"/>
            <a:t> </a:t>
          </a:r>
          <a:r>
            <a:rPr lang="en-US" sz="1400" b="1" i="0" kern="1200" dirty="0" err="1" smtClean="0"/>
            <a:t>Berbagi</a:t>
          </a:r>
          <a:r>
            <a:rPr lang="en-US" sz="1400" b="1" i="0" kern="1200" dirty="0" smtClean="0"/>
            <a:t> </a:t>
          </a:r>
          <a:endParaRPr lang="en-US" sz="1400" b="1" i="0" kern="1200" dirty="0"/>
        </a:p>
      </dsp:txBody>
      <dsp:txXfrm>
        <a:off x="4738021" y="1854019"/>
        <a:ext cx="1331327" cy="7591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ECCBD-AFC3-4A9F-BAE6-389F301B2E6D}">
      <dsp:nvSpPr>
        <dsp:cNvPr id="0" name=""/>
        <dsp:cNvSpPr/>
      </dsp:nvSpPr>
      <dsp:spPr>
        <a:xfrm>
          <a:off x="2584" y="957299"/>
          <a:ext cx="1175196" cy="60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September </a:t>
          </a:r>
          <a:endParaRPr lang="en-US" sz="1400" kern="1200" dirty="0"/>
        </a:p>
      </dsp:txBody>
      <dsp:txXfrm>
        <a:off x="2584" y="957299"/>
        <a:ext cx="1175196" cy="403200"/>
      </dsp:txXfrm>
    </dsp:sp>
    <dsp:sp modelId="{838EE1DE-6D72-4592-B96E-9C8DC2D4025D}">
      <dsp:nvSpPr>
        <dsp:cNvPr id="0" name=""/>
        <dsp:cNvSpPr/>
      </dsp:nvSpPr>
      <dsp:spPr>
        <a:xfrm>
          <a:off x="243287" y="1360500"/>
          <a:ext cx="1175196" cy="80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 </a:t>
          </a:r>
          <a:endParaRPr lang="en-US" sz="1400" b="1" kern="1200" dirty="0"/>
        </a:p>
      </dsp:txBody>
      <dsp:txXfrm>
        <a:off x="266906" y="1384119"/>
        <a:ext cx="1127958" cy="759162"/>
      </dsp:txXfrm>
    </dsp:sp>
    <dsp:sp modelId="{390C79FA-6F72-4F58-9D18-CBAD321B49D8}">
      <dsp:nvSpPr>
        <dsp:cNvPr id="0" name=""/>
        <dsp:cNvSpPr/>
      </dsp:nvSpPr>
      <dsp:spPr>
        <a:xfrm>
          <a:off x="1355936" y="1012605"/>
          <a:ext cx="377689" cy="2925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355936" y="1071123"/>
        <a:ext cx="289912" cy="175553"/>
      </dsp:txXfrm>
    </dsp:sp>
    <dsp:sp modelId="{1FF1B171-F707-459E-9D1A-290E84F2C5C1}">
      <dsp:nvSpPr>
        <dsp:cNvPr id="0" name=""/>
        <dsp:cNvSpPr/>
      </dsp:nvSpPr>
      <dsp:spPr>
        <a:xfrm>
          <a:off x="1890403" y="957299"/>
          <a:ext cx="1175196" cy="60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Oktober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1890403" y="957299"/>
        <a:ext cx="1175196" cy="403200"/>
      </dsp:txXfrm>
    </dsp:sp>
    <dsp:sp modelId="{E49059E9-0196-46A3-BCCD-F56059CAA299}">
      <dsp:nvSpPr>
        <dsp:cNvPr id="0" name=""/>
        <dsp:cNvSpPr/>
      </dsp:nvSpPr>
      <dsp:spPr>
        <a:xfrm>
          <a:off x="2131106" y="1360500"/>
          <a:ext cx="1175196" cy="80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2154725" y="1384119"/>
        <a:ext cx="1127958" cy="759162"/>
      </dsp:txXfrm>
    </dsp:sp>
    <dsp:sp modelId="{1ABB2C24-C4CC-4EC7-B76E-F1672292EF60}">
      <dsp:nvSpPr>
        <dsp:cNvPr id="0" name=""/>
        <dsp:cNvSpPr/>
      </dsp:nvSpPr>
      <dsp:spPr>
        <a:xfrm>
          <a:off x="3243755" y="1012605"/>
          <a:ext cx="377689" cy="2925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243755" y="1071123"/>
        <a:ext cx="289912" cy="175553"/>
      </dsp:txXfrm>
    </dsp:sp>
    <dsp:sp modelId="{C8BD3680-E055-4ED9-A60B-7960CCD30E97}">
      <dsp:nvSpPr>
        <dsp:cNvPr id="0" name=""/>
        <dsp:cNvSpPr/>
      </dsp:nvSpPr>
      <dsp:spPr>
        <a:xfrm>
          <a:off x="3778221" y="957299"/>
          <a:ext cx="1175196" cy="60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November</a:t>
          </a:r>
          <a:endParaRPr lang="en-US" sz="1400" kern="1200" dirty="0"/>
        </a:p>
      </dsp:txBody>
      <dsp:txXfrm>
        <a:off x="3778221" y="957299"/>
        <a:ext cx="1175196" cy="403200"/>
      </dsp:txXfrm>
    </dsp:sp>
    <dsp:sp modelId="{05585CB9-8550-4137-90FC-52AD217C1253}">
      <dsp:nvSpPr>
        <dsp:cNvPr id="0" name=""/>
        <dsp:cNvSpPr/>
      </dsp:nvSpPr>
      <dsp:spPr>
        <a:xfrm>
          <a:off x="4018924" y="1360500"/>
          <a:ext cx="1175196" cy="80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err="1" smtClean="0"/>
            <a:t>Birfest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4042543" y="1384119"/>
        <a:ext cx="1127958" cy="759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01E1779-1D8C-4273-8FF6-B2D79DA8A9F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5114C65-5590-479C-B953-AC422362DA6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1779-1D8C-4273-8FF6-B2D79DA8A9F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4C65-5590-479C-B953-AC422362D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1779-1D8C-4273-8FF6-B2D79DA8A9F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4C65-5590-479C-B953-AC422362D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1779-1D8C-4273-8FF6-B2D79DA8A9F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4C65-5590-479C-B953-AC422362D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1779-1D8C-4273-8FF6-B2D79DA8A9F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4C65-5590-479C-B953-AC422362D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1779-1D8C-4273-8FF6-B2D79DA8A9F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4C65-5590-479C-B953-AC422362DA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1779-1D8C-4273-8FF6-B2D79DA8A9F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4C65-5590-479C-B953-AC422362D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1779-1D8C-4273-8FF6-B2D79DA8A9F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4C65-5590-479C-B953-AC422362D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1779-1D8C-4273-8FF6-B2D79DA8A9F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4C65-5590-479C-B953-AC422362D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1779-1D8C-4273-8FF6-B2D79DA8A9F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4C65-5590-479C-B953-AC422362DA6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1779-1D8C-4273-8FF6-B2D79DA8A9F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14C65-5590-479C-B953-AC422362D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01E1779-1D8C-4273-8FF6-B2D79DA8A9F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5114C65-5590-479C-B953-AC422362DA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Anita </a:t>
            </a:r>
            <a:r>
              <a:rPr lang="en-US" dirty="0" err="1" smtClean="0"/>
              <a:t>Millenia</a:t>
            </a:r>
            <a:r>
              <a:rPr lang="en-US" dirty="0" smtClean="0"/>
              <a:t> Devi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3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 smtClean="0"/>
              <a:t>Who</a:t>
            </a:r>
          </a:p>
          <a:p>
            <a:pPr marL="68580" lvl="0" indent="0">
              <a:buNone/>
            </a:pPr>
            <a:r>
              <a:rPr lang="en-US" dirty="0" smtClean="0"/>
              <a:t>Target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HI</a:t>
            </a:r>
          </a:p>
          <a:p>
            <a:pPr marL="68580" lvl="0" indent="0">
              <a:buNone/>
            </a:pPr>
            <a:endParaRPr lang="en-US" dirty="0"/>
          </a:p>
          <a:p>
            <a:pPr lvl="0"/>
            <a:r>
              <a:rPr lang="en-US" dirty="0" smtClean="0"/>
              <a:t>When?</a:t>
            </a:r>
            <a:endParaRPr lang="en-US" dirty="0"/>
          </a:p>
          <a:p>
            <a:pPr marL="68580" indent="0">
              <a:buNone/>
            </a:pP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april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lvl="0"/>
            <a:r>
              <a:rPr lang="en-US" dirty="0" smtClean="0"/>
              <a:t>Why?</a:t>
            </a:r>
            <a:endParaRPr lang="en-US" dirty="0"/>
          </a:p>
          <a:p>
            <a:pPr marL="68580" indent="0">
              <a:buNone/>
            </a:pP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mengakrabkan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HI,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mahasiwa</a:t>
            </a:r>
            <a:r>
              <a:rPr lang="en-US" dirty="0"/>
              <a:t> HI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, </a:t>
            </a:r>
            <a:r>
              <a:rPr lang="en-US" dirty="0" err="1"/>
              <a:t>mempertemukan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mengakrabakan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HI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How?</a:t>
            </a:r>
          </a:p>
          <a:p>
            <a:pPr marL="6858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2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feburai</a:t>
            </a:r>
            <a:r>
              <a:rPr lang="en-US" dirty="0"/>
              <a:t> 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maret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di sounding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mahasiwa</a:t>
            </a:r>
            <a:r>
              <a:rPr lang="en-US" dirty="0"/>
              <a:t> HI </a:t>
            </a:r>
            <a:r>
              <a:rPr lang="en-US" dirty="0" err="1"/>
              <a:t>beserta</a:t>
            </a:r>
            <a:r>
              <a:rPr lang="en-US" dirty="0"/>
              <a:t> alumni.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acara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 games, share alumni </a:t>
            </a:r>
            <a:r>
              <a:rPr lang="en-US" dirty="0" err="1"/>
              <a:t>dll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Silmahinus</a:t>
            </a:r>
            <a:r>
              <a:rPr lang="en-US" dirty="0" smtClean="0"/>
              <a:t> 3.0 </a:t>
            </a:r>
            <a:br>
              <a:rPr lang="en-US" dirty="0" smtClean="0"/>
            </a:br>
            <a:r>
              <a:rPr lang="en-US" dirty="0" smtClean="0"/>
              <a:t>IR </a:t>
            </a:r>
            <a:r>
              <a:rPr lang="en-US" dirty="0" smtClean="0"/>
              <a:t>Kinship Day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>Program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temu</a:t>
            </a:r>
            <a:r>
              <a:rPr lang="en-US" dirty="0"/>
              <a:t> </a:t>
            </a:r>
            <a:r>
              <a:rPr lang="en-US" dirty="0" err="1"/>
              <a:t>keakraban</a:t>
            </a:r>
            <a:r>
              <a:rPr lang="en-US" dirty="0"/>
              <a:t> </a:t>
            </a:r>
            <a:r>
              <a:rPr lang="en-US" dirty="0" err="1"/>
              <a:t>mahasiwa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yang </a:t>
            </a:r>
            <a:r>
              <a:rPr lang="en-US" dirty="0" err="1"/>
              <a:t>mempertemukan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angkatan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HI </a:t>
            </a:r>
            <a:r>
              <a:rPr lang="en-US" dirty="0" err="1"/>
              <a:t>beserta</a:t>
            </a:r>
            <a:r>
              <a:rPr lang="en-US" dirty="0"/>
              <a:t> alumni.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Who?</a:t>
            </a:r>
          </a:p>
          <a:p>
            <a:pPr marL="68580" indent="0">
              <a:buNone/>
            </a:pPr>
            <a:r>
              <a:rPr lang="en-US" dirty="0" err="1" smtClean="0"/>
              <a:t>Dibuka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lvl="0"/>
            <a:r>
              <a:rPr lang="en-US" b="1" dirty="0" smtClean="0"/>
              <a:t>When?</a:t>
            </a:r>
          </a:p>
          <a:p>
            <a:pPr marL="68580" indent="0">
              <a:buNone/>
            </a:pP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mei</a:t>
            </a:r>
            <a:r>
              <a:rPr lang="en-US" dirty="0"/>
              <a:t> </a:t>
            </a:r>
            <a:r>
              <a:rPr lang="en-US" dirty="0" err="1"/>
              <a:t>yan</a:t>
            </a:r>
            <a:r>
              <a:rPr lang="en-US" dirty="0"/>
              <a:t> g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2 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lvl="0"/>
            <a:r>
              <a:rPr lang="en-US" dirty="0" smtClean="0"/>
              <a:t>Why?</a:t>
            </a:r>
            <a:endParaRPr lang="en-US" dirty="0"/>
          </a:p>
          <a:p>
            <a:pPr marL="68580" indent="0">
              <a:buNone/>
            </a:pP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akademis</a:t>
            </a:r>
            <a:r>
              <a:rPr lang="en-US" dirty="0"/>
              <a:t> </a:t>
            </a:r>
            <a:r>
              <a:rPr lang="en-US" dirty="0" err="1"/>
              <a:t>binus</a:t>
            </a:r>
            <a:r>
              <a:rPr lang="en-US" dirty="0" smtClean="0"/>
              <a:t>. 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diplomasi</a:t>
            </a:r>
            <a:r>
              <a:rPr lang="en-US" dirty="0"/>
              <a:t>  </a:t>
            </a:r>
            <a:r>
              <a:rPr lang="en-US" dirty="0" err="1"/>
              <a:t>mahasiwa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mahasiwa</a:t>
            </a:r>
            <a:r>
              <a:rPr lang="en-US" dirty="0"/>
              <a:t> </a:t>
            </a:r>
            <a:r>
              <a:rPr lang="en-US" dirty="0" smtClean="0"/>
              <a:t>HI.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lvl="0"/>
            <a:r>
              <a:rPr lang="en-US" dirty="0" smtClean="0"/>
              <a:t>How?</a:t>
            </a:r>
            <a:endParaRPr lang="en-US" dirty="0"/>
          </a:p>
          <a:p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2 </a:t>
            </a:r>
            <a:r>
              <a:rPr lang="en-US" dirty="0" err="1"/>
              <a:t>hari</a:t>
            </a:r>
            <a:r>
              <a:rPr lang="en-US" dirty="0"/>
              <a:t>. Di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 seminar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 smtClean="0"/>
              <a:t>diplomasi</a:t>
            </a:r>
            <a:r>
              <a:rPr lang="en-US" dirty="0" smtClean="0"/>
              <a:t>. </a:t>
            </a:r>
            <a:r>
              <a:rPr lang="en-US" dirty="0" smtClean="0"/>
              <a:t>di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coaching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para mentor </a:t>
            </a:r>
            <a:r>
              <a:rPr lang="en-US" dirty="0" smtClean="0"/>
              <a:t>yang expert </a:t>
            </a:r>
            <a:r>
              <a:rPr lang="en-US" dirty="0" err="1"/>
              <a:t>dibidangnya</a:t>
            </a:r>
            <a:r>
              <a:rPr lang="en-US" dirty="0"/>
              <a:t>. Akan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i="1" dirty="0"/>
              <a:t>Effective Speech Writing, Speech Delivery, and Writing Statements,  </a:t>
            </a:r>
            <a:r>
              <a:rPr lang="en-US" i="1" dirty="0" err="1"/>
              <a:t>dan</a:t>
            </a:r>
            <a:r>
              <a:rPr lang="en-US" i="1" dirty="0"/>
              <a:t> Networking and Lobbying in Diplomacy </a:t>
            </a:r>
            <a:r>
              <a:rPr lang="en-US" dirty="0"/>
              <a:t>.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mengundang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expertise di </a:t>
            </a:r>
            <a:r>
              <a:rPr lang="en-US" dirty="0" err="1"/>
              <a:t>bidangnya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diplomasi</a:t>
            </a:r>
            <a:r>
              <a:rPr lang="en-US" dirty="0"/>
              <a:t>. 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,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, </a:t>
            </a:r>
            <a:r>
              <a:rPr lang="en-US" dirty="0" err="1"/>
              <a:t>konsep</a:t>
            </a:r>
            <a:r>
              <a:rPr lang="en-US" dirty="0"/>
              <a:t> acara, system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acara, </a:t>
            </a:r>
            <a:r>
              <a:rPr lang="en-US" dirty="0" err="1"/>
              <a:t>pencarian</a:t>
            </a:r>
            <a:r>
              <a:rPr lang="en-US" dirty="0"/>
              <a:t> dana, </a:t>
            </a:r>
            <a:r>
              <a:rPr lang="en-US" dirty="0" err="1"/>
              <a:t>pencarian</a:t>
            </a:r>
            <a:r>
              <a:rPr lang="en-US" dirty="0"/>
              <a:t> guest star </a:t>
            </a:r>
            <a:r>
              <a:rPr lang="en-US" dirty="0" err="1"/>
              <a:t>atau</a:t>
            </a:r>
            <a:r>
              <a:rPr lang="en-US" dirty="0"/>
              <a:t> mentor </a:t>
            </a:r>
            <a:r>
              <a:rPr lang="en-US" dirty="0" err="1"/>
              <a:t>dsb</a:t>
            </a:r>
            <a:r>
              <a:rPr lang="en-US" dirty="0"/>
              <a:t>,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mei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di sounding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mei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of Diplomacy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Program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akademis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seminar </a:t>
            </a:r>
            <a:r>
              <a:rPr lang="en-US" dirty="0" err="1"/>
              <a:t>dan</a:t>
            </a:r>
            <a:r>
              <a:rPr lang="en-US" dirty="0"/>
              <a:t> coaching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dirty="0" smtClean="0"/>
              <a:t>Who?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Target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mahaiswa</a:t>
            </a:r>
            <a:r>
              <a:rPr lang="en-US" dirty="0"/>
              <a:t> HI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Jadetabek</a:t>
            </a:r>
            <a:r>
              <a:rPr lang="en-US" dirty="0"/>
              <a:t> yang </a:t>
            </a:r>
            <a:r>
              <a:rPr lang="en-US" dirty="0" err="1"/>
              <a:t>tergabung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FKMHII </a:t>
            </a:r>
            <a:r>
              <a:rPr lang="en-US" dirty="0" err="1"/>
              <a:t>korwil</a:t>
            </a:r>
            <a:r>
              <a:rPr lang="en-US" dirty="0"/>
              <a:t> II </a:t>
            </a:r>
          </a:p>
          <a:p>
            <a:pPr marL="68580" indent="0">
              <a:buNone/>
            </a:pPr>
            <a:endParaRPr lang="en-US" dirty="0"/>
          </a:p>
          <a:p>
            <a:pPr lvl="0"/>
            <a:r>
              <a:rPr lang="en-US" dirty="0" smtClean="0"/>
              <a:t>When?</a:t>
            </a:r>
            <a:endParaRPr lang="en-US" dirty="0"/>
          </a:p>
          <a:p>
            <a:pPr marL="68580" indent="0">
              <a:buNone/>
            </a:pP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mei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3 </a:t>
            </a:r>
            <a:r>
              <a:rPr lang="en-US" dirty="0" err="1"/>
              <a:t>hari</a:t>
            </a:r>
            <a:r>
              <a:rPr lang="en-US" dirty="0"/>
              <a:t> 2 </a:t>
            </a:r>
            <a:r>
              <a:rPr lang="en-US" dirty="0" err="1" smtClean="0"/>
              <a:t>malam</a:t>
            </a:r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When?</a:t>
            </a:r>
            <a:endParaRPr lang="en-US" dirty="0"/>
          </a:p>
          <a:p>
            <a:pPr marL="68580" indent="0">
              <a:buNone/>
            </a:pP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di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smtClean="0"/>
              <a:t>villa</a:t>
            </a:r>
          </a:p>
          <a:p>
            <a:pPr marL="68580" indent="0">
              <a:buNone/>
            </a:pPr>
            <a:endParaRPr lang="en-US" dirty="0"/>
          </a:p>
          <a:p>
            <a:pPr lvl="0"/>
            <a:r>
              <a:rPr lang="en-US" dirty="0" smtClean="0"/>
              <a:t>Why?</a:t>
            </a:r>
          </a:p>
          <a:p>
            <a:pPr marL="68580" indent="0">
              <a:buNone/>
            </a:pP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dilasanakan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FKMHII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mempertemukan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mengakrabkan</a:t>
            </a:r>
            <a:r>
              <a:rPr lang="en-US" dirty="0"/>
              <a:t> </a:t>
            </a:r>
            <a:r>
              <a:rPr lang="en-US" dirty="0" err="1"/>
              <a:t>mahaiswa</a:t>
            </a:r>
            <a:r>
              <a:rPr lang="en-US" dirty="0"/>
              <a:t> FKMHII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citra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HIMHI </a:t>
            </a:r>
            <a:r>
              <a:rPr lang="en-US" dirty="0" err="1"/>
              <a:t>binus</a:t>
            </a:r>
            <a:r>
              <a:rPr lang="en-US" dirty="0"/>
              <a:t> di FKMHII 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lvl="0"/>
            <a:r>
              <a:rPr lang="en-US" dirty="0" smtClean="0"/>
              <a:t>How?</a:t>
            </a:r>
            <a:endParaRPr lang="en-US" dirty="0"/>
          </a:p>
          <a:p>
            <a:pPr marL="68580" indent="0">
              <a:buNone/>
            </a:pP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3 </a:t>
            </a:r>
            <a:r>
              <a:rPr lang="en-US" dirty="0" err="1"/>
              <a:t>hari</a:t>
            </a:r>
            <a:r>
              <a:rPr lang="en-US" dirty="0"/>
              <a:t> 2 </a:t>
            </a:r>
            <a:r>
              <a:rPr lang="en-US" dirty="0" err="1"/>
              <a:t>malam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santai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games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smtClean="0"/>
              <a:t>sharing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alumni </a:t>
            </a:r>
            <a:r>
              <a:rPr lang="en-US" dirty="0" err="1" smtClean="0"/>
              <a:t>anggota</a:t>
            </a:r>
            <a:r>
              <a:rPr lang="en-US" dirty="0" smtClean="0"/>
              <a:t> FKM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Maret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di sounding di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mei</a:t>
            </a:r>
            <a:r>
              <a:rPr lang="en-US" dirty="0"/>
              <a:t>. </a:t>
            </a:r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Camp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Program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temu</a:t>
            </a:r>
            <a:r>
              <a:rPr lang="en-US" dirty="0"/>
              <a:t> </a:t>
            </a:r>
            <a:r>
              <a:rPr lang="en-US" dirty="0" err="1"/>
              <a:t>keakraban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se </a:t>
            </a:r>
            <a:r>
              <a:rPr lang="en-US" dirty="0" err="1"/>
              <a:t>Jadetabek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1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Organiasi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aktivist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(HIMHI)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berkontribusi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: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Pelepasan</a:t>
            </a:r>
            <a:r>
              <a:rPr lang="en-US" dirty="0" smtClean="0"/>
              <a:t> 2016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Himhi</a:t>
            </a:r>
            <a:r>
              <a:rPr lang="en-US" dirty="0" smtClean="0"/>
              <a:t> Ramadhan </a:t>
            </a:r>
            <a:br>
              <a:rPr lang="en-US" dirty="0" smtClean="0"/>
            </a:br>
            <a:r>
              <a:rPr lang="en-US" dirty="0" smtClean="0"/>
              <a:t>- Expo </a:t>
            </a:r>
            <a:r>
              <a:rPr lang="en-US" dirty="0" err="1" smtClean="0"/>
              <a:t>Himhi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Temu</a:t>
            </a:r>
            <a:r>
              <a:rPr lang="en-US" dirty="0" smtClean="0"/>
              <a:t> </a:t>
            </a:r>
            <a:r>
              <a:rPr lang="en-US" dirty="0" err="1" smtClean="0"/>
              <a:t>Keakraban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(TKM) </a:t>
            </a:r>
          </a:p>
          <a:p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acara PSNMHII 2017 di </a:t>
            </a:r>
            <a:r>
              <a:rPr lang="en-US" dirty="0" err="1" smtClean="0"/>
              <a:t>Unjani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Menjadi</a:t>
            </a:r>
            <a:r>
              <a:rPr lang="en-US" dirty="0" smtClean="0"/>
              <a:t> Buddy Coordinator  FEP BINUS 2020</a:t>
            </a:r>
          </a:p>
          <a:p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Seminar “</a:t>
            </a:r>
            <a:r>
              <a:rPr lang="en-US" dirty="0" err="1"/>
              <a:t>Deklarasi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smtClean="0"/>
              <a:t>ARTIPENA”</a:t>
            </a:r>
          </a:p>
          <a:p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Seminar </a:t>
            </a:r>
            <a:r>
              <a:rPr lang="en-US" dirty="0"/>
              <a:t>Digital Diplomacy : "</a:t>
            </a:r>
            <a:r>
              <a:rPr lang="en-US" dirty="0" err="1"/>
              <a:t>Strategi</a:t>
            </a:r>
            <a:r>
              <a:rPr lang="en-US" dirty="0"/>
              <a:t> Digital Diplomacy Indonesia”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Seminar </a:t>
            </a:r>
            <a:r>
              <a:rPr lang="en-US" dirty="0" err="1"/>
              <a:t>Pengabdian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Mayarakat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3531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Lomba</a:t>
            </a:r>
            <a:r>
              <a:rPr lang="en-US" dirty="0" smtClean="0"/>
              <a:t> Paper </a:t>
            </a:r>
            <a:r>
              <a:rPr lang="en-US" dirty="0" err="1" smtClean="0"/>
              <a:t>Presentasion</a:t>
            </a:r>
            <a:r>
              <a:rPr lang="en-US" dirty="0" smtClean="0"/>
              <a:t> di </a:t>
            </a:r>
            <a:r>
              <a:rPr lang="en-US" dirty="0" err="1" smtClean="0"/>
              <a:t>Pekan</a:t>
            </a:r>
            <a:r>
              <a:rPr lang="en-US" dirty="0" smtClean="0"/>
              <a:t> </a:t>
            </a:r>
            <a:r>
              <a:rPr lang="en-US" dirty="0" err="1" smtClean="0"/>
              <a:t>Sela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se-Indonesia (PSNMHII) 2017</a:t>
            </a:r>
          </a:p>
          <a:p>
            <a:r>
              <a:rPr lang="en-US" dirty="0" err="1" smtClean="0"/>
              <a:t>Menjadi</a:t>
            </a:r>
            <a:r>
              <a:rPr lang="en-US" dirty="0" smtClean="0"/>
              <a:t> top 15 Paper </a:t>
            </a:r>
            <a:r>
              <a:rPr lang="en-US" dirty="0" err="1" smtClean="0"/>
              <a:t>Jerman</a:t>
            </a:r>
            <a:r>
              <a:rPr lang="en-US" dirty="0" smtClean="0"/>
              <a:t> Internship di Foreign Policy Community Indonesia (FPCI)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293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Terwujudnya</a:t>
            </a:r>
            <a:r>
              <a:rPr lang="en-US" dirty="0" smtClean="0"/>
              <a:t> </a:t>
            </a:r>
            <a:r>
              <a:rPr lang="en-US" dirty="0" err="1" smtClean="0"/>
              <a:t>Himhi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kemahasiswaan</a:t>
            </a:r>
            <a:r>
              <a:rPr lang="en-US" dirty="0" smtClean="0"/>
              <a:t> yang </a:t>
            </a:r>
            <a:r>
              <a:rPr lang="en-US" dirty="0" err="1" smtClean="0"/>
              <a:t>sinergis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berdaya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07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Menanamkan</a:t>
            </a:r>
            <a:r>
              <a:rPr lang="en-US" dirty="0" smtClean="0"/>
              <a:t> rasa </a:t>
            </a:r>
            <a:r>
              <a:rPr lang="en-US" dirty="0" err="1" smtClean="0"/>
              <a:t>kekeluargaan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HIMHI </a:t>
            </a:r>
            <a:endParaRPr lang="en-US" dirty="0"/>
          </a:p>
          <a:p>
            <a:r>
              <a:rPr lang="en-US" dirty="0" err="1" smtClean="0"/>
              <a:t>Mendayagunakan</a:t>
            </a:r>
            <a:r>
              <a:rPr lang="en-US" dirty="0" smtClean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menumbuhkan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berorganisasi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/I HI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produktif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kemitraan</a:t>
            </a:r>
            <a:r>
              <a:rPr lang="en-US" dirty="0"/>
              <a:t> yang </a:t>
            </a:r>
            <a:r>
              <a:rPr lang="en-US" dirty="0" err="1"/>
              <a:t>harmonis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internal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 smtClean="0"/>
              <a:t>eksternal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/>
              <a:t>program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/I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akademis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6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685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Rencana</a:t>
            </a:r>
            <a:r>
              <a:rPr lang="en-US" dirty="0" smtClean="0"/>
              <a:t> Timeline Program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smtClean="0"/>
              <a:t>HIMHI 2018</a:t>
            </a: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04864317"/>
              </p:ext>
            </p:extLst>
          </p:nvPr>
        </p:nvGraphicFramePr>
        <p:xfrm>
          <a:off x="609600" y="61316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7273637" y="1879811"/>
            <a:ext cx="1378565" cy="604800"/>
            <a:chOff x="4432046" y="872799"/>
            <a:chExt cx="1378565" cy="604800"/>
          </a:xfrm>
        </p:grpSpPr>
        <p:sp>
          <p:nvSpPr>
            <p:cNvPr id="11" name="Rounded Rectangle 10"/>
            <p:cNvSpPr/>
            <p:nvPr/>
          </p:nvSpPr>
          <p:spPr>
            <a:xfrm>
              <a:off x="4432046" y="872799"/>
              <a:ext cx="1378565" cy="6048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4432046" y="872799"/>
              <a:ext cx="1378565" cy="403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53340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April </a:t>
              </a:r>
              <a:r>
                <a:rPr lang="en-US" sz="1400" kern="1200" dirty="0" smtClean="0"/>
                <a:t> </a:t>
              </a:r>
              <a:endParaRPr lang="en-US" sz="14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724337" y="1949779"/>
            <a:ext cx="443049" cy="343222"/>
            <a:chOff x="3805089" y="902788"/>
            <a:chExt cx="443049" cy="343222"/>
          </a:xfrm>
        </p:grpSpPr>
        <p:sp>
          <p:nvSpPr>
            <p:cNvPr id="14" name="Right Arrow 13"/>
            <p:cNvSpPr/>
            <p:nvPr/>
          </p:nvSpPr>
          <p:spPr>
            <a:xfrm>
              <a:off x="3805089" y="902788"/>
              <a:ext cx="443049" cy="343222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ight Arrow 4"/>
            <p:cNvSpPr/>
            <p:nvPr/>
          </p:nvSpPr>
          <p:spPr>
            <a:xfrm>
              <a:off x="3805089" y="971432"/>
              <a:ext cx="340082" cy="2059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453049" y="2233548"/>
            <a:ext cx="1219200" cy="1172045"/>
            <a:chOff x="4778611" y="-499521"/>
            <a:chExt cx="1378565" cy="1972619"/>
          </a:xfrm>
        </p:grpSpPr>
        <p:sp>
          <p:nvSpPr>
            <p:cNvPr id="17" name="Rounded Rectangle 16"/>
            <p:cNvSpPr/>
            <p:nvPr/>
          </p:nvSpPr>
          <p:spPr>
            <a:xfrm>
              <a:off x="4778611" y="-442102"/>
              <a:ext cx="1378565" cy="19152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4818988" y="-499521"/>
              <a:ext cx="1297811" cy="18344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000" b="1" dirty="0" err="1" smtClean="0"/>
                <a:t>Pengabdian</a:t>
              </a:r>
              <a:r>
                <a:rPr lang="en-US" sz="1000" b="1" dirty="0" smtClean="0"/>
                <a:t> </a:t>
              </a:r>
              <a:r>
                <a:rPr lang="en-US" sz="1000" b="1" dirty="0" err="1" smtClean="0"/>
                <a:t>Pada</a:t>
              </a:r>
              <a:r>
                <a:rPr lang="en-US" sz="1000" b="1" dirty="0" smtClean="0"/>
                <a:t> </a:t>
              </a:r>
              <a:r>
                <a:rPr lang="en-US" sz="1000" b="1" dirty="0" err="1" smtClean="0"/>
                <a:t>Masyarakat</a:t>
              </a:r>
              <a:r>
                <a:rPr lang="en-US" sz="1000" b="1" dirty="0" smtClean="0"/>
                <a:t> 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000" b="1" kern="1200" dirty="0" smtClean="0"/>
                <a:t>Gathering HI </a:t>
              </a:r>
              <a:r>
                <a:rPr lang="en-US" sz="1000" b="1" kern="1200" dirty="0" smtClean="0"/>
                <a:t>(</a:t>
              </a:r>
              <a:r>
                <a:rPr lang="en-US" sz="1000" b="1" kern="1200" dirty="0" err="1" smtClean="0"/>
                <a:t>Silmahinus</a:t>
              </a:r>
              <a:r>
                <a:rPr lang="en-US" sz="1000" b="1" kern="1200" dirty="0" smtClean="0"/>
                <a:t> 3.0)</a:t>
              </a:r>
              <a:endParaRPr lang="en-US" sz="1000" b="1" kern="1200" dirty="0"/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1702914575"/>
              </p:ext>
            </p:extLst>
          </p:nvPr>
        </p:nvGraphicFramePr>
        <p:xfrm>
          <a:off x="628337" y="226002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6672853" y="3693024"/>
            <a:ext cx="443049" cy="343222"/>
            <a:chOff x="3805089" y="1457188"/>
            <a:chExt cx="443049" cy="343222"/>
          </a:xfrm>
        </p:grpSpPr>
        <p:sp>
          <p:nvSpPr>
            <p:cNvPr id="21" name="Right Arrow 20"/>
            <p:cNvSpPr/>
            <p:nvPr/>
          </p:nvSpPr>
          <p:spPr>
            <a:xfrm>
              <a:off x="3805089" y="1457188"/>
              <a:ext cx="443049" cy="343222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ight Arrow 4"/>
            <p:cNvSpPr/>
            <p:nvPr/>
          </p:nvSpPr>
          <p:spPr>
            <a:xfrm>
              <a:off x="3805089" y="1525832"/>
              <a:ext cx="340082" cy="2059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167386" y="3665202"/>
            <a:ext cx="1378565" cy="604800"/>
            <a:chOff x="4432046" y="1427199"/>
            <a:chExt cx="1378565" cy="604800"/>
          </a:xfrm>
        </p:grpSpPr>
        <p:sp>
          <p:nvSpPr>
            <p:cNvPr id="24" name="Rounded Rectangle 23"/>
            <p:cNvSpPr/>
            <p:nvPr/>
          </p:nvSpPr>
          <p:spPr>
            <a:xfrm>
              <a:off x="4432046" y="1427199"/>
              <a:ext cx="1378565" cy="6048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4432046" y="1427199"/>
              <a:ext cx="1378565" cy="403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53340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err="1" smtClean="0"/>
                <a:t>Agutus</a:t>
              </a:r>
              <a:endParaRPr lang="en-US" sz="1400" kern="1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373366" y="4058092"/>
            <a:ext cx="1378565" cy="806400"/>
            <a:chOff x="4714402" y="1830400"/>
            <a:chExt cx="1378565" cy="806400"/>
          </a:xfrm>
        </p:grpSpPr>
        <p:sp>
          <p:nvSpPr>
            <p:cNvPr id="27" name="Rounded Rectangle 26"/>
            <p:cNvSpPr/>
            <p:nvPr/>
          </p:nvSpPr>
          <p:spPr>
            <a:xfrm>
              <a:off x="4714402" y="1830400"/>
              <a:ext cx="1378565" cy="8064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738021" y="1854019"/>
              <a:ext cx="1331327" cy="7591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t" anchorCtr="0">
              <a:noAutofit/>
            </a:bodyPr>
            <a:lstStyle/>
            <a:p>
              <a:pPr marL="0" lvl="1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400" b="1" i="0" kern="1200" dirty="0"/>
            </a:p>
          </p:txBody>
        </p:sp>
      </p:grpSp>
      <p:graphicFrame>
        <p:nvGraphicFramePr>
          <p:cNvPr id="31" name="Diagram 30"/>
          <p:cNvGraphicFramePr/>
          <p:nvPr>
            <p:extLst>
              <p:ext uri="{D42A27DB-BD31-4B8C-83A1-F6EECF244321}">
                <p14:modId xmlns:p14="http://schemas.microsoft.com/office/powerpoint/2010/main" val="3139485520"/>
              </p:ext>
            </p:extLst>
          </p:nvPr>
        </p:nvGraphicFramePr>
        <p:xfrm>
          <a:off x="609600" y="4270002"/>
          <a:ext cx="5196706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4538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000" dirty="0" smtClean="0"/>
              <a:t>Where?</a:t>
            </a:r>
          </a:p>
          <a:p>
            <a:pPr marL="68580" indent="0">
              <a:buNone/>
            </a:pPr>
            <a:r>
              <a:rPr lang="en-US" sz="3000" dirty="0" smtClean="0"/>
              <a:t> Villa </a:t>
            </a:r>
          </a:p>
          <a:p>
            <a:pPr marL="68580" indent="0">
              <a:buNone/>
            </a:pPr>
            <a:endParaRPr lang="en-US" sz="3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3000" dirty="0" smtClean="0"/>
              <a:t>When?</a:t>
            </a:r>
          </a:p>
          <a:p>
            <a:pPr marL="68580" indent="0">
              <a:buNone/>
            </a:pPr>
            <a:r>
              <a:rPr lang="en-US" sz="3000" dirty="0" smtClean="0"/>
              <a:t>2-4/5 </a:t>
            </a:r>
            <a:r>
              <a:rPr lang="en-US" sz="3000" dirty="0" err="1" smtClean="0"/>
              <a:t>Febuari</a:t>
            </a:r>
            <a:r>
              <a:rPr lang="en-US" sz="3000" dirty="0" smtClean="0"/>
              <a:t> 2018, 3-4 </a:t>
            </a:r>
            <a:r>
              <a:rPr lang="en-US" sz="3000" dirty="0" err="1" smtClean="0"/>
              <a:t>hari</a:t>
            </a:r>
            <a:r>
              <a:rPr lang="en-US" sz="3000" dirty="0" smtClean="0"/>
              <a:t>. </a:t>
            </a:r>
          </a:p>
          <a:p>
            <a:pPr marL="68580" indent="0">
              <a:buNone/>
            </a:pPr>
            <a:endParaRPr lang="en-US" sz="3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3000" dirty="0" smtClean="0"/>
              <a:t>Who?</a:t>
            </a:r>
          </a:p>
          <a:p>
            <a:pPr marL="68580" indent="0">
              <a:buNone/>
            </a:pPr>
            <a:r>
              <a:rPr lang="en-US" sz="3000" dirty="0" smtClean="0"/>
              <a:t>Target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kegiatan</a:t>
            </a:r>
            <a:r>
              <a:rPr lang="en-US" sz="3000" dirty="0" smtClean="0"/>
              <a:t> </a:t>
            </a:r>
            <a:r>
              <a:rPr lang="en-US" sz="3000" dirty="0" err="1" smtClean="0"/>
              <a:t>ini</a:t>
            </a:r>
            <a:r>
              <a:rPr lang="en-US" sz="3000" dirty="0"/>
              <a:t> </a:t>
            </a:r>
            <a:r>
              <a:rPr lang="en-US" sz="3000" dirty="0" err="1" smtClean="0"/>
              <a:t>ialah</a:t>
            </a:r>
            <a:r>
              <a:rPr lang="en-US" sz="3000" dirty="0" smtClean="0"/>
              <a:t> </a:t>
            </a:r>
            <a:r>
              <a:rPr lang="en-US" sz="3000" dirty="0" err="1" smtClean="0"/>
              <a:t>mahasiswa</a:t>
            </a:r>
            <a:r>
              <a:rPr lang="en-US" sz="3000" dirty="0"/>
              <a:t> </a:t>
            </a:r>
            <a:r>
              <a:rPr lang="en-US" sz="3000" dirty="0" smtClean="0"/>
              <a:t>HI </a:t>
            </a:r>
            <a:r>
              <a:rPr lang="en-US" sz="3000" dirty="0" err="1" smtClean="0"/>
              <a:t>angkatan</a:t>
            </a:r>
            <a:r>
              <a:rPr lang="en-US" sz="3000" dirty="0" smtClean="0"/>
              <a:t> 2019, 2020 </a:t>
            </a:r>
            <a:r>
              <a:rPr lang="en-US" sz="3000" dirty="0" err="1" smtClean="0"/>
              <a:t>dan</a:t>
            </a:r>
            <a:r>
              <a:rPr lang="en-US" sz="3000" dirty="0" smtClean="0"/>
              <a:t> 2021</a:t>
            </a:r>
          </a:p>
          <a:p>
            <a:pPr marL="68580" indent="0">
              <a:buNone/>
            </a:pPr>
            <a:endParaRPr lang="en-US" sz="3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3000" dirty="0" smtClean="0"/>
              <a:t>Why?</a:t>
            </a:r>
          </a:p>
          <a:p>
            <a:pPr marL="68580" indent="0">
              <a:buNone/>
            </a:pPr>
            <a:r>
              <a:rPr lang="es-ES" sz="3000" dirty="0" err="1"/>
              <a:t>M</a:t>
            </a:r>
            <a:r>
              <a:rPr lang="es-ES" sz="3000" dirty="0" err="1" smtClean="0"/>
              <a:t>embangun</a:t>
            </a:r>
            <a:r>
              <a:rPr lang="es-ES" sz="3000" dirty="0" smtClean="0"/>
              <a:t> </a:t>
            </a:r>
            <a:r>
              <a:rPr lang="es-ES" sz="3000" dirty="0" err="1"/>
              <a:t>kepemimpinan</a:t>
            </a:r>
            <a:r>
              <a:rPr lang="es-ES" sz="3000" dirty="0"/>
              <a:t> dan </a:t>
            </a:r>
            <a:r>
              <a:rPr lang="es-ES" sz="3000" dirty="0" err="1"/>
              <a:t>organisasi</a:t>
            </a:r>
            <a:r>
              <a:rPr lang="es-ES" sz="3000" dirty="0"/>
              <a:t> yang </a:t>
            </a:r>
            <a:r>
              <a:rPr lang="es-ES" sz="3000" dirty="0" err="1"/>
              <a:t>efektif</a:t>
            </a:r>
            <a:r>
              <a:rPr lang="es-ES" sz="3000" dirty="0"/>
              <a:t>, </a:t>
            </a:r>
            <a:r>
              <a:rPr lang="es-ES" sz="3000" dirty="0" err="1"/>
              <a:t>efisien</a:t>
            </a:r>
            <a:r>
              <a:rPr lang="es-ES" sz="3000" dirty="0"/>
              <a:t> yang </a:t>
            </a:r>
            <a:r>
              <a:rPr lang="es-ES" sz="3000" dirty="0" err="1"/>
              <a:t>membawa</a:t>
            </a:r>
            <a:r>
              <a:rPr lang="es-ES" sz="3000" dirty="0"/>
              <a:t> </a:t>
            </a:r>
            <a:r>
              <a:rPr lang="es-ES" sz="3000" dirty="0" err="1"/>
              <a:t>perubahan</a:t>
            </a:r>
            <a:r>
              <a:rPr lang="es-ES" sz="3000" dirty="0"/>
              <a:t> </a:t>
            </a:r>
            <a:r>
              <a:rPr lang="es-ES" sz="3000" dirty="0" err="1"/>
              <a:t>positif</a:t>
            </a:r>
            <a:r>
              <a:rPr lang="es-ES" sz="3000" dirty="0"/>
              <a:t> </a:t>
            </a:r>
            <a:endParaRPr lang="es-ES" sz="3000" dirty="0" smtClean="0"/>
          </a:p>
          <a:p>
            <a:pPr marL="68580" indent="0">
              <a:buNone/>
            </a:pPr>
            <a:endParaRPr lang="es-ES" sz="3000" dirty="0"/>
          </a:p>
          <a:p>
            <a:pPr>
              <a:buFont typeface="Wingdings" panose="05000000000000000000" pitchFamily="2" charset="2"/>
              <a:buChar char="v"/>
            </a:pPr>
            <a:r>
              <a:rPr lang="es-ES" sz="3000" dirty="0" err="1" smtClean="0"/>
              <a:t>How</a:t>
            </a:r>
            <a:r>
              <a:rPr lang="es-ES" sz="3000" dirty="0" smtClean="0"/>
              <a:t>?</a:t>
            </a:r>
          </a:p>
          <a:p>
            <a:pPr marL="68580" indent="0">
              <a:buNone/>
            </a:pPr>
            <a:r>
              <a:rPr lang="es-ES" sz="3000" dirty="0" err="1"/>
              <a:t>Persiapan</a:t>
            </a:r>
            <a:r>
              <a:rPr lang="es-ES" sz="3000" dirty="0"/>
              <a:t> </a:t>
            </a:r>
            <a:r>
              <a:rPr lang="es-ES" sz="3000" dirty="0" err="1"/>
              <a:t>dilakukan</a:t>
            </a:r>
            <a:r>
              <a:rPr lang="es-ES" sz="3000" dirty="0"/>
              <a:t> </a:t>
            </a:r>
            <a:r>
              <a:rPr lang="es-ES" sz="3000" dirty="0" err="1"/>
              <a:t>bulan</a:t>
            </a:r>
            <a:r>
              <a:rPr lang="es-ES" sz="3000" dirty="0"/>
              <a:t> </a:t>
            </a:r>
            <a:r>
              <a:rPr lang="es-ES" sz="3000" dirty="0" err="1" smtClean="0"/>
              <a:t>Desember</a:t>
            </a:r>
            <a:endParaRPr lang="es-ES" sz="3000" dirty="0" smtClean="0"/>
          </a:p>
          <a:p>
            <a:pPr marL="68580" indent="0">
              <a:buNone/>
            </a:pPr>
            <a:r>
              <a:rPr lang="es-ES" sz="3000" dirty="0" err="1" smtClean="0"/>
              <a:t>Persiapan</a:t>
            </a:r>
            <a:r>
              <a:rPr lang="es-ES" sz="3000" dirty="0" smtClean="0"/>
              <a:t> </a:t>
            </a:r>
            <a:r>
              <a:rPr lang="es-ES" sz="3000" dirty="0" err="1"/>
              <a:t>panitia</a:t>
            </a:r>
            <a:r>
              <a:rPr lang="es-ES" sz="3000" dirty="0"/>
              <a:t> : </a:t>
            </a:r>
          </a:p>
          <a:p>
            <a:pPr marL="68580" indent="0">
              <a:buNone/>
            </a:pPr>
            <a:r>
              <a:rPr lang="es-ES" sz="3000" dirty="0" err="1"/>
              <a:t>Ketua</a:t>
            </a:r>
            <a:r>
              <a:rPr lang="es-ES" sz="3000" dirty="0"/>
              <a:t> Acara ( </a:t>
            </a:r>
            <a:r>
              <a:rPr lang="es-ES" sz="3000" dirty="0" err="1"/>
              <a:t>Koor</a:t>
            </a:r>
            <a:r>
              <a:rPr lang="es-ES" sz="3000" dirty="0"/>
              <a:t> SDM) </a:t>
            </a:r>
            <a:r>
              <a:rPr lang="es-ES" sz="3000" dirty="0" err="1"/>
              <a:t>beserta</a:t>
            </a:r>
            <a:r>
              <a:rPr lang="es-ES" sz="3000" dirty="0"/>
              <a:t> </a:t>
            </a:r>
            <a:r>
              <a:rPr lang="es-ES" sz="3000" dirty="0" err="1"/>
              <a:t>Divisi</a:t>
            </a:r>
            <a:r>
              <a:rPr lang="es-ES" sz="3000" dirty="0"/>
              <a:t> acara, </a:t>
            </a:r>
            <a:r>
              <a:rPr lang="es-ES" sz="3000" dirty="0" err="1"/>
              <a:t>Divisi</a:t>
            </a:r>
            <a:r>
              <a:rPr lang="es-ES" sz="3000" dirty="0"/>
              <a:t> </a:t>
            </a:r>
            <a:r>
              <a:rPr lang="es-ES" sz="3000" dirty="0" err="1"/>
              <a:t>Konsum</a:t>
            </a:r>
            <a:r>
              <a:rPr lang="es-ES" sz="3000" dirty="0"/>
              <a:t>, </a:t>
            </a:r>
            <a:r>
              <a:rPr lang="es-ES" sz="3000" dirty="0" err="1"/>
              <a:t>Divisi</a:t>
            </a:r>
            <a:r>
              <a:rPr lang="es-ES" sz="3000" dirty="0"/>
              <a:t> </a:t>
            </a:r>
            <a:r>
              <a:rPr lang="es-ES" sz="3000" dirty="0" err="1"/>
              <a:t>Transmanan</a:t>
            </a:r>
            <a:r>
              <a:rPr lang="es-ES" sz="3000" dirty="0"/>
              <a:t>, </a:t>
            </a:r>
            <a:r>
              <a:rPr lang="es-ES" sz="3000" dirty="0" err="1"/>
              <a:t>Divisi</a:t>
            </a:r>
            <a:r>
              <a:rPr lang="es-ES" sz="3000" dirty="0"/>
              <a:t> </a:t>
            </a:r>
            <a:r>
              <a:rPr lang="es-ES" sz="3000" dirty="0" err="1" smtClean="0"/>
              <a:t>Perkap</a:t>
            </a:r>
            <a:endParaRPr lang="es-ES" sz="3000" dirty="0"/>
          </a:p>
          <a:p>
            <a:pPr marL="68580" indent="0">
              <a:buNone/>
            </a:pPr>
            <a:endParaRPr lang="es-ES" dirty="0" smtClean="0"/>
          </a:p>
          <a:p>
            <a:pPr marL="68580" indent="0">
              <a:buNone/>
            </a:pPr>
            <a:endParaRPr lang="es-ES" dirty="0"/>
          </a:p>
          <a:p>
            <a:pPr marL="68580" indent="0">
              <a:buNone/>
            </a:pPr>
            <a:endParaRPr lang="es-ES" dirty="0" smtClean="0"/>
          </a:p>
          <a:p>
            <a:pPr marL="68580" indent="0">
              <a:buNone/>
            </a:pPr>
            <a:endParaRPr lang="es-ES" dirty="0" smtClean="0"/>
          </a:p>
          <a:p>
            <a:pPr marL="6858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(LDK)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tahunan</a:t>
            </a:r>
            <a:r>
              <a:rPr lang="en-US" dirty="0" smtClean="0"/>
              <a:t> yang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6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dirty="0" smtClean="0"/>
              <a:t>Who?</a:t>
            </a:r>
          </a:p>
          <a:p>
            <a:pPr marL="68580" lvl="0" indent="0">
              <a:buNone/>
            </a:pPr>
            <a:r>
              <a:rPr lang="en-US" dirty="0" smtClean="0"/>
              <a:t>Target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HI </a:t>
            </a:r>
            <a:r>
              <a:rPr lang="en-US" dirty="0" err="1" smtClean="0"/>
              <a:t>binus</a:t>
            </a:r>
            <a:r>
              <a:rPr lang="en-US" dirty="0"/>
              <a:t> </a:t>
            </a:r>
            <a:r>
              <a:rPr lang="en-US" dirty="0" smtClean="0"/>
              <a:t>di 3 </a:t>
            </a:r>
            <a:r>
              <a:rPr lang="en-US" dirty="0" err="1" smtClean="0"/>
              <a:t>angkatan</a:t>
            </a:r>
            <a:endParaRPr lang="en-US" dirty="0"/>
          </a:p>
          <a:p>
            <a:pPr marL="68580" lvl="0" indent="0">
              <a:buNone/>
            </a:pPr>
            <a:endParaRPr lang="en-US" dirty="0" smtClean="0"/>
          </a:p>
          <a:p>
            <a:r>
              <a:rPr lang="en-US" dirty="0" smtClean="0"/>
              <a:t>When? </a:t>
            </a:r>
          </a:p>
          <a:p>
            <a:pPr marL="68580" indent="0">
              <a:buNone/>
            </a:pP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pertengahan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febuari</a:t>
            </a:r>
            <a:r>
              <a:rPr lang="en-US" dirty="0"/>
              <a:t>, yang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1 </a:t>
            </a:r>
            <a:r>
              <a:rPr lang="en-US" dirty="0" err="1"/>
              <a:t>minggu</a:t>
            </a:r>
            <a:r>
              <a:rPr lang="en-US" dirty="0"/>
              <a:t> 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lvl="0"/>
            <a:r>
              <a:rPr lang="en-US" dirty="0" smtClean="0"/>
              <a:t>When?</a:t>
            </a:r>
            <a:endParaRPr lang="en-US" dirty="0"/>
          </a:p>
          <a:p>
            <a:pPr marL="68580" indent="0">
              <a:buNone/>
            </a:pP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di </a:t>
            </a:r>
            <a:r>
              <a:rPr lang="en-US" dirty="0" err="1"/>
              <a:t>Kijang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menyewa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futsal 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lvl="0"/>
            <a:r>
              <a:rPr lang="en-US" dirty="0" smtClean="0"/>
              <a:t>When? </a:t>
            </a:r>
            <a:endParaRPr lang="en-US" dirty="0"/>
          </a:p>
          <a:p>
            <a:pPr marL="68580" indent="0">
              <a:buNone/>
            </a:pP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dilakanakan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memperat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HI </a:t>
            </a:r>
            <a:r>
              <a:rPr lang="en-US" dirty="0" err="1"/>
              <a:t>Binus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HIMHI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 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lvl="0"/>
            <a:r>
              <a:rPr lang="en-US" dirty="0" smtClean="0"/>
              <a:t>How?</a:t>
            </a:r>
            <a:endParaRPr lang="en-US" dirty="0"/>
          </a:p>
          <a:p>
            <a:pPr marL="68580" indent="0">
              <a:buNone/>
            </a:pP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2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acara (</a:t>
            </a:r>
            <a:r>
              <a:rPr lang="en-US" dirty="0" err="1"/>
              <a:t>Desember</a:t>
            </a:r>
            <a:r>
              <a:rPr lang="en-US" dirty="0"/>
              <a:t>) </a:t>
            </a:r>
          </a:p>
          <a:p>
            <a:pPr marL="68580" indent="0">
              <a:buNone/>
            </a:pP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system/ </a:t>
            </a:r>
            <a:r>
              <a:rPr lang="en-US" dirty="0" err="1"/>
              <a:t>mekanisme</a:t>
            </a:r>
            <a:r>
              <a:rPr lang="en-US" dirty="0"/>
              <a:t> acara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acara , 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januari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sounding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mahasiwa</a:t>
            </a:r>
            <a:r>
              <a:rPr lang="en-US" dirty="0"/>
              <a:t> HI (3 </a:t>
            </a:r>
            <a:r>
              <a:rPr lang="en-US" dirty="0" err="1"/>
              <a:t>angkatan</a:t>
            </a:r>
            <a:r>
              <a:rPr lang="en-US" dirty="0"/>
              <a:t>).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Pekan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(POMHI)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Pekan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POMHI </a:t>
            </a:r>
            <a:r>
              <a:rPr lang="en-US" dirty="0" err="1"/>
              <a:t>merupakan</a:t>
            </a:r>
            <a:r>
              <a:rPr lang="en-US" dirty="0"/>
              <a:t> program </a:t>
            </a:r>
            <a:r>
              <a:rPr lang="en-US" dirty="0" err="1"/>
              <a:t>kerja</a:t>
            </a:r>
            <a:r>
              <a:rPr lang="en-US" dirty="0"/>
              <a:t> non-</a:t>
            </a:r>
            <a:r>
              <a:rPr lang="en-US" dirty="0" err="1"/>
              <a:t>akademis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 futsal </a:t>
            </a:r>
            <a:r>
              <a:rPr lang="en-US" dirty="0" err="1"/>
              <a:t>dan</a:t>
            </a:r>
            <a:r>
              <a:rPr lang="en-US" dirty="0"/>
              <a:t> basket.</a:t>
            </a:r>
          </a:p>
        </p:txBody>
      </p:sp>
    </p:spTree>
    <p:extLst>
      <p:ext uri="{BB962C8B-B14F-4D97-AF65-F5344CB8AC3E}">
        <p14:creationId xmlns:p14="http://schemas.microsoft.com/office/powerpoint/2010/main" val="271370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Who?</a:t>
            </a:r>
          </a:p>
          <a:p>
            <a:pPr marL="68580" indent="0">
              <a:buNone/>
            </a:pPr>
            <a:r>
              <a:rPr lang="en-US" dirty="0" smtClean="0"/>
              <a:t>Target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(10-24)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Bekerjasama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AIESEC </a:t>
            </a:r>
            <a:r>
              <a:rPr lang="en-US" dirty="0" err="1" smtClean="0"/>
              <a:t>atau</a:t>
            </a:r>
            <a:r>
              <a:rPr lang="en-US" dirty="0" smtClean="0"/>
              <a:t> TFI 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When? </a:t>
            </a:r>
          </a:p>
          <a:p>
            <a:pPr marL="68580" indent="0">
              <a:buNone/>
            </a:pPr>
            <a:r>
              <a:rPr lang="en-US" dirty="0" err="1" smtClean="0"/>
              <a:t>Dilakasanakan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April,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2 </a:t>
            </a:r>
            <a:r>
              <a:rPr lang="en-US" dirty="0" err="1" smtClean="0"/>
              <a:t>hari</a:t>
            </a:r>
            <a:endParaRPr lang="en-US" dirty="0"/>
          </a:p>
          <a:p>
            <a:r>
              <a:rPr lang="en-US" dirty="0" smtClean="0"/>
              <a:t> Where?</a:t>
            </a:r>
          </a:p>
          <a:p>
            <a:pPr marL="68580" indent="0">
              <a:buNone/>
            </a:pPr>
            <a:r>
              <a:rPr lang="en-US" dirty="0" err="1" smtClean="0"/>
              <a:t>Perkampungan</a:t>
            </a:r>
            <a:r>
              <a:rPr lang="en-US" dirty="0" smtClean="0"/>
              <a:t> 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How?</a:t>
            </a:r>
          </a:p>
          <a:p>
            <a:pPr marL="68580" indent="0">
              <a:buNone/>
            </a:pP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39833" y="2438400"/>
            <a:ext cx="3304572" cy="168218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– BKR (Bina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wadah</a:t>
            </a:r>
            <a:r>
              <a:rPr lang="en-US" dirty="0" smtClean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beranggotakan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orangtua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pengasuhan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kembang</a:t>
            </a:r>
            <a:r>
              <a:rPr lang="en-US" dirty="0"/>
              <a:t> </a:t>
            </a:r>
            <a:r>
              <a:rPr lang="en-US" dirty="0" err="1"/>
              <a:t>remaja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3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262</TotalTime>
  <Words>833</Words>
  <Application>Microsoft Office PowerPoint</Application>
  <PresentationFormat>On-screen Show (4:3)</PresentationFormat>
  <Paragraphs>140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Anita Millenia Devi </vt:lpstr>
      <vt:lpstr>Pengalaman Organiasi   Selama Kuliah </vt:lpstr>
      <vt:lpstr>Prestasi Selama Kuliah </vt:lpstr>
      <vt:lpstr>Visi </vt:lpstr>
      <vt:lpstr>Misi </vt:lpstr>
      <vt:lpstr>Rencana Timeline Program Kerja HIMHI 2018</vt:lpstr>
      <vt:lpstr>Latihan Dasar Kepemimpinan</vt:lpstr>
      <vt:lpstr>Pekan Olahraga Mahasiswa Hubungan Internasional (POMHI) </vt:lpstr>
      <vt:lpstr>Pengabdian Pada Masyarakat – BKR (Bina Keluarga Remaja) </vt:lpstr>
      <vt:lpstr>Silmahinus 3.0  IR Kinship Day</vt:lpstr>
      <vt:lpstr>School of Diplomacy </vt:lpstr>
      <vt:lpstr>Fun Camp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Dhita Larasati</dc:creator>
  <cp:lastModifiedBy>Dhita Larasati</cp:lastModifiedBy>
  <cp:revision>24</cp:revision>
  <dcterms:created xsi:type="dcterms:W3CDTF">2017-09-26T11:25:42Z</dcterms:created>
  <dcterms:modified xsi:type="dcterms:W3CDTF">2017-10-02T02:12:55Z</dcterms:modified>
</cp:coreProperties>
</file>